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23"/>
  </p:notesMasterIdLst>
  <p:sldIdLst>
    <p:sldId id="256" r:id="rId2"/>
    <p:sldId id="276" r:id="rId3"/>
    <p:sldId id="257" r:id="rId4"/>
    <p:sldId id="277" r:id="rId5"/>
    <p:sldId id="278" r:id="rId6"/>
    <p:sldId id="258" r:id="rId7"/>
    <p:sldId id="259" r:id="rId8"/>
    <p:sldId id="265" r:id="rId9"/>
    <p:sldId id="260" r:id="rId10"/>
    <p:sldId id="269" r:id="rId11"/>
    <p:sldId id="271" r:id="rId12"/>
    <p:sldId id="272" r:id="rId13"/>
    <p:sldId id="261" r:id="rId14"/>
    <p:sldId id="262" r:id="rId15"/>
    <p:sldId id="263" r:id="rId16"/>
    <p:sldId id="270" r:id="rId17"/>
    <p:sldId id="266" r:id="rId18"/>
    <p:sldId id="268" r:id="rId19"/>
    <p:sldId id="273" r:id="rId20"/>
    <p:sldId id="274" r:id="rId21"/>
    <p:sldId id="275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0" d="100"/>
          <a:sy n="60" d="100"/>
        </p:scale>
        <p:origin x="-2478" y="-7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841E721-0A2B-4295-9554-7767435B1B86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BB1FFDE-7192-408E-B670-25A48482AA11}">
      <dgm:prSet phldrT="[Текст]"/>
      <dgm:spPr/>
      <dgm:t>
        <a:bodyPr/>
        <a:lstStyle/>
        <a:p>
          <a:r>
            <a:rPr lang="ru-RU" dirty="0" smtClean="0"/>
            <a:t>символизм</a:t>
          </a:r>
          <a:endParaRPr lang="ru-RU" dirty="0"/>
        </a:p>
      </dgm:t>
    </dgm:pt>
    <dgm:pt modelId="{621ADD6E-250B-4FBF-BEE0-0EFABC78D724}" type="parTrans" cxnId="{A9742910-FD79-4C63-9CF8-318B96B9E90D}">
      <dgm:prSet/>
      <dgm:spPr/>
      <dgm:t>
        <a:bodyPr/>
        <a:lstStyle/>
        <a:p>
          <a:endParaRPr lang="ru-RU"/>
        </a:p>
      </dgm:t>
    </dgm:pt>
    <dgm:pt modelId="{62EF5705-BADC-4DE2-AFC2-2AADC449F5BF}" type="sibTrans" cxnId="{A9742910-FD79-4C63-9CF8-318B96B9E90D}">
      <dgm:prSet/>
      <dgm:spPr/>
      <dgm:t>
        <a:bodyPr/>
        <a:lstStyle/>
        <a:p>
          <a:endParaRPr lang="ru-RU"/>
        </a:p>
      </dgm:t>
    </dgm:pt>
    <dgm:pt modelId="{CC26D7B0-D476-440F-8ACA-42588DA4EFD1}">
      <dgm:prSet phldrT="[Текст]"/>
      <dgm:spPr/>
      <dgm:t>
        <a:bodyPr/>
        <a:lstStyle/>
        <a:p>
          <a:r>
            <a:rPr lang="ru-RU" dirty="0" smtClean="0"/>
            <a:t>А.Блок</a:t>
          </a:r>
          <a:endParaRPr lang="ru-RU" dirty="0"/>
        </a:p>
      </dgm:t>
    </dgm:pt>
    <dgm:pt modelId="{70A5A7ED-3CD0-43B9-B02F-E82C39030A09}" type="parTrans" cxnId="{53FDCB68-4CC1-41E8-BC4C-54A57395F08F}">
      <dgm:prSet/>
      <dgm:spPr/>
      <dgm:t>
        <a:bodyPr/>
        <a:lstStyle/>
        <a:p>
          <a:endParaRPr lang="ru-RU"/>
        </a:p>
      </dgm:t>
    </dgm:pt>
    <dgm:pt modelId="{5496F06E-8665-4AD3-8719-EAFCF6034D64}" type="sibTrans" cxnId="{53FDCB68-4CC1-41E8-BC4C-54A57395F08F}">
      <dgm:prSet/>
      <dgm:spPr/>
      <dgm:t>
        <a:bodyPr/>
        <a:lstStyle/>
        <a:p>
          <a:endParaRPr lang="ru-RU"/>
        </a:p>
      </dgm:t>
    </dgm:pt>
    <dgm:pt modelId="{91A81A37-94C5-4E57-B9CD-AFC930ED8048}">
      <dgm:prSet phldrT="[Текст]"/>
      <dgm:spPr/>
      <dgm:t>
        <a:bodyPr/>
        <a:lstStyle/>
        <a:p>
          <a:r>
            <a:rPr lang="ru-RU" dirty="0" smtClean="0"/>
            <a:t>Бальмонт</a:t>
          </a:r>
          <a:endParaRPr lang="ru-RU" dirty="0"/>
        </a:p>
      </dgm:t>
    </dgm:pt>
    <dgm:pt modelId="{A045491B-E816-45BF-AFD2-48C1FEE3BA22}" type="parTrans" cxnId="{9F4E2755-B1F9-4F23-8607-827B813F5D79}">
      <dgm:prSet/>
      <dgm:spPr/>
      <dgm:t>
        <a:bodyPr/>
        <a:lstStyle/>
        <a:p>
          <a:endParaRPr lang="ru-RU"/>
        </a:p>
      </dgm:t>
    </dgm:pt>
    <dgm:pt modelId="{B4DDDE49-843E-4552-B327-842794FC9F5B}" type="sibTrans" cxnId="{9F4E2755-B1F9-4F23-8607-827B813F5D79}">
      <dgm:prSet/>
      <dgm:spPr/>
      <dgm:t>
        <a:bodyPr/>
        <a:lstStyle/>
        <a:p>
          <a:endParaRPr lang="ru-RU"/>
        </a:p>
      </dgm:t>
    </dgm:pt>
    <dgm:pt modelId="{23843C5F-706A-4B45-B664-363B0C30D1A6}">
      <dgm:prSet phldrT="[Текст]"/>
      <dgm:spPr/>
      <dgm:t>
        <a:bodyPr/>
        <a:lstStyle/>
        <a:p>
          <a:r>
            <a:rPr lang="ru-RU" dirty="0" smtClean="0"/>
            <a:t>акмеизм</a:t>
          </a:r>
          <a:endParaRPr lang="ru-RU" dirty="0"/>
        </a:p>
      </dgm:t>
    </dgm:pt>
    <dgm:pt modelId="{684E8A3C-E21D-4EF9-A6CB-B3AB8F6394BA}" type="parTrans" cxnId="{339FFBFD-EB56-46A0-96B2-B6BF05CD6500}">
      <dgm:prSet/>
      <dgm:spPr/>
      <dgm:t>
        <a:bodyPr/>
        <a:lstStyle/>
        <a:p>
          <a:endParaRPr lang="ru-RU"/>
        </a:p>
      </dgm:t>
    </dgm:pt>
    <dgm:pt modelId="{997B34A7-68F1-45A0-9D80-2C62C641CF20}" type="sibTrans" cxnId="{339FFBFD-EB56-46A0-96B2-B6BF05CD6500}">
      <dgm:prSet/>
      <dgm:spPr/>
      <dgm:t>
        <a:bodyPr/>
        <a:lstStyle/>
        <a:p>
          <a:endParaRPr lang="ru-RU"/>
        </a:p>
      </dgm:t>
    </dgm:pt>
    <dgm:pt modelId="{2892D274-9F17-44C7-A218-09F7BE201160}">
      <dgm:prSet phldrT="[Текст]"/>
      <dgm:spPr/>
      <dgm:t>
        <a:bodyPr/>
        <a:lstStyle/>
        <a:p>
          <a:r>
            <a:rPr lang="ru-RU" dirty="0" smtClean="0"/>
            <a:t>А.Ахматова</a:t>
          </a:r>
          <a:endParaRPr lang="ru-RU" dirty="0"/>
        </a:p>
      </dgm:t>
    </dgm:pt>
    <dgm:pt modelId="{FB608DD7-9955-4E45-9DD7-2E7F8F8D7897}" type="parTrans" cxnId="{B7D22953-D9B2-463B-9EB2-3C4765880C69}">
      <dgm:prSet/>
      <dgm:spPr/>
      <dgm:t>
        <a:bodyPr/>
        <a:lstStyle/>
        <a:p>
          <a:endParaRPr lang="ru-RU"/>
        </a:p>
      </dgm:t>
    </dgm:pt>
    <dgm:pt modelId="{32B3BEB1-03E8-4A8A-BF3F-9CBA21F2072F}" type="sibTrans" cxnId="{B7D22953-D9B2-463B-9EB2-3C4765880C69}">
      <dgm:prSet/>
      <dgm:spPr/>
      <dgm:t>
        <a:bodyPr/>
        <a:lstStyle/>
        <a:p>
          <a:endParaRPr lang="ru-RU"/>
        </a:p>
      </dgm:t>
    </dgm:pt>
    <dgm:pt modelId="{F0058C92-CA50-44F4-9973-03F48B7AB443}">
      <dgm:prSet phldrT="[Текст]"/>
      <dgm:spPr/>
      <dgm:t>
        <a:bodyPr/>
        <a:lstStyle/>
        <a:p>
          <a:r>
            <a:rPr lang="ru-RU" dirty="0" smtClean="0"/>
            <a:t>Н.Гумилёв</a:t>
          </a:r>
          <a:endParaRPr lang="ru-RU" dirty="0"/>
        </a:p>
      </dgm:t>
    </dgm:pt>
    <dgm:pt modelId="{ED0E6E58-767D-40E9-9060-5B6A56F0D262}" type="parTrans" cxnId="{7C04AB48-F90B-4C68-8815-D4641BFDD534}">
      <dgm:prSet/>
      <dgm:spPr/>
      <dgm:t>
        <a:bodyPr/>
        <a:lstStyle/>
        <a:p>
          <a:endParaRPr lang="ru-RU"/>
        </a:p>
      </dgm:t>
    </dgm:pt>
    <dgm:pt modelId="{26D213FE-5B1B-4608-BFA3-44B1AB6C10F2}" type="sibTrans" cxnId="{7C04AB48-F90B-4C68-8815-D4641BFDD534}">
      <dgm:prSet/>
      <dgm:spPr/>
      <dgm:t>
        <a:bodyPr/>
        <a:lstStyle/>
        <a:p>
          <a:endParaRPr lang="ru-RU"/>
        </a:p>
      </dgm:t>
    </dgm:pt>
    <dgm:pt modelId="{EF5068EE-C6FC-4E87-87EB-45DF068AB54E}">
      <dgm:prSet phldrT="[Текст]"/>
      <dgm:spPr/>
      <dgm:t>
        <a:bodyPr/>
        <a:lstStyle/>
        <a:p>
          <a:r>
            <a:rPr lang="ru-RU" dirty="0" smtClean="0"/>
            <a:t>футуризм</a:t>
          </a:r>
          <a:endParaRPr lang="ru-RU" dirty="0"/>
        </a:p>
      </dgm:t>
    </dgm:pt>
    <dgm:pt modelId="{5B2F9FC7-2019-4322-8804-51FAAA2CCFE1}" type="parTrans" cxnId="{D98B138F-33F4-428D-830F-7A1C6BF54E0B}">
      <dgm:prSet/>
      <dgm:spPr/>
      <dgm:t>
        <a:bodyPr/>
        <a:lstStyle/>
        <a:p>
          <a:endParaRPr lang="ru-RU"/>
        </a:p>
      </dgm:t>
    </dgm:pt>
    <dgm:pt modelId="{EEC982E7-BE23-434B-A30E-0D48ADC80BE0}" type="sibTrans" cxnId="{D98B138F-33F4-428D-830F-7A1C6BF54E0B}">
      <dgm:prSet/>
      <dgm:spPr/>
      <dgm:t>
        <a:bodyPr/>
        <a:lstStyle/>
        <a:p>
          <a:endParaRPr lang="ru-RU"/>
        </a:p>
      </dgm:t>
    </dgm:pt>
    <dgm:pt modelId="{C0EBCD80-FFA7-412A-893B-88E98F465488}">
      <dgm:prSet phldrT="[Текст]"/>
      <dgm:spPr/>
      <dgm:t>
        <a:bodyPr/>
        <a:lstStyle/>
        <a:p>
          <a:r>
            <a:rPr lang="ru-RU" dirty="0" smtClean="0"/>
            <a:t>Маяковский</a:t>
          </a:r>
          <a:endParaRPr lang="ru-RU" dirty="0"/>
        </a:p>
      </dgm:t>
    </dgm:pt>
    <dgm:pt modelId="{EDCD6F02-AFB7-487C-BAEE-D5D9B5A787A7}" type="parTrans" cxnId="{10860E86-6058-4D3A-9211-79ACACF20CC2}">
      <dgm:prSet/>
      <dgm:spPr/>
      <dgm:t>
        <a:bodyPr/>
        <a:lstStyle/>
        <a:p>
          <a:endParaRPr lang="ru-RU"/>
        </a:p>
      </dgm:t>
    </dgm:pt>
    <dgm:pt modelId="{671E0717-0CB5-4376-BF0A-5B5196215B4A}" type="sibTrans" cxnId="{10860E86-6058-4D3A-9211-79ACACF20CC2}">
      <dgm:prSet/>
      <dgm:spPr/>
      <dgm:t>
        <a:bodyPr/>
        <a:lstStyle/>
        <a:p>
          <a:endParaRPr lang="ru-RU"/>
        </a:p>
      </dgm:t>
    </dgm:pt>
    <dgm:pt modelId="{7D64D4F9-C884-436C-B927-927AAEAD0139}">
      <dgm:prSet phldrT="[Текст]" phldr="1"/>
      <dgm:spPr/>
      <dgm:t>
        <a:bodyPr/>
        <a:lstStyle/>
        <a:p>
          <a:endParaRPr lang="ru-RU"/>
        </a:p>
      </dgm:t>
    </dgm:pt>
    <dgm:pt modelId="{CDD8737A-C57B-420F-AF16-DCFFB8FCDF9D}" type="parTrans" cxnId="{FCB6B35A-65B8-4478-88EB-6AF6908562C0}">
      <dgm:prSet/>
      <dgm:spPr/>
      <dgm:t>
        <a:bodyPr/>
        <a:lstStyle/>
        <a:p>
          <a:endParaRPr lang="ru-RU"/>
        </a:p>
      </dgm:t>
    </dgm:pt>
    <dgm:pt modelId="{B1F567B5-B57F-4343-86F1-06C7501121E9}" type="sibTrans" cxnId="{FCB6B35A-65B8-4478-88EB-6AF6908562C0}">
      <dgm:prSet/>
      <dgm:spPr/>
      <dgm:t>
        <a:bodyPr/>
        <a:lstStyle/>
        <a:p>
          <a:endParaRPr lang="ru-RU"/>
        </a:p>
      </dgm:t>
    </dgm:pt>
    <dgm:pt modelId="{5C1FA988-8FBA-47D2-A657-773EC116E816}">
      <dgm:prSet phldrT="[Текст]"/>
      <dgm:spPr/>
      <dgm:t>
        <a:bodyPr/>
        <a:lstStyle/>
        <a:p>
          <a:r>
            <a:rPr lang="ru-RU" dirty="0" smtClean="0"/>
            <a:t>А.Белый</a:t>
          </a:r>
          <a:endParaRPr lang="ru-RU" dirty="0"/>
        </a:p>
      </dgm:t>
    </dgm:pt>
    <dgm:pt modelId="{C374559F-5FFE-4CCD-B0D7-EB62A6C9E404}" type="parTrans" cxnId="{1741E052-8A88-4ACC-94E9-27BD58C620B1}">
      <dgm:prSet/>
      <dgm:spPr/>
    </dgm:pt>
    <dgm:pt modelId="{D6685264-D671-4F29-8DB4-1A4E11BCBA6E}" type="sibTrans" cxnId="{1741E052-8A88-4ACC-94E9-27BD58C620B1}">
      <dgm:prSet/>
      <dgm:spPr/>
    </dgm:pt>
    <dgm:pt modelId="{1BEAB905-3594-4516-8B37-653CEDF24382}">
      <dgm:prSet phldrT="[Текст]"/>
      <dgm:spPr/>
      <dgm:t>
        <a:bodyPr/>
        <a:lstStyle/>
        <a:p>
          <a:r>
            <a:rPr lang="ru-RU" dirty="0" smtClean="0"/>
            <a:t>Б.Пастернак</a:t>
          </a:r>
          <a:endParaRPr lang="ru-RU" dirty="0"/>
        </a:p>
      </dgm:t>
    </dgm:pt>
    <dgm:pt modelId="{920EA7F7-135C-488B-9488-933A143CD928}" type="parTrans" cxnId="{936575F4-3005-4431-AAA7-3F693094FD12}">
      <dgm:prSet/>
      <dgm:spPr/>
    </dgm:pt>
    <dgm:pt modelId="{8B09EB05-9716-4A36-9FF0-80634EA93711}" type="sibTrans" cxnId="{936575F4-3005-4431-AAA7-3F693094FD12}">
      <dgm:prSet/>
      <dgm:spPr/>
    </dgm:pt>
    <dgm:pt modelId="{007BCEC5-A46E-4D8E-B82E-FD7EEAA18A77}">
      <dgm:prSet phldrT="[Текст]"/>
      <dgm:spPr/>
      <dgm:t>
        <a:bodyPr/>
        <a:lstStyle/>
        <a:p>
          <a:r>
            <a:rPr lang="ru-RU" dirty="0" smtClean="0"/>
            <a:t>Хлебников</a:t>
          </a:r>
          <a:endParaRPr lang="ru-RU" dirty="0"/>
        </a:p>
      </dgm:t>
    </dgm:pt>
    <dgm:pt modelId="{5E6ED117-06D3-455A-BFE5-0A2276A8C0A3}" type="parTrans" cxnId="{82983C58-D6D4-4295-B77C-196AD8D040E2}">
      <dgm:prSet/>
      <dgm:spPr/>
    </dgm:pt>
    <dgm:pt modelId="{8BA1C7C2-2198-4528-8061-2066F5AC99B8}" type="sibTrans" cxnId="{82983C58-D6D4-4295-B77C-196AD8D040E2}">
      <dgm:prSet/>
      <dgm:spPr/>
    </dgm:pt>
    <dgm:pt modelId="{CA8EDA1B-9A48-494F-97F5-7B3CB3020DE0}">
      <dgm:prSet phldrT="[Текст]"/>
      <dgm:spPr/>
      <dgm:t>
        <a:bodyPr/>
        <a:lstStyle/>
        <a:p>
          <a:r>
            <a:rPr lang="ru-RU" dirty="0" smtClean="0"/>
            <a:t>Асеев</a:t>
          </a:r>
          <a:endParaRPr lang="ru-RU" dirty="0"/>
        </a:p>
      </dgm:t>
    </dgm:pt>
    <dgm:pt modelId="{6912BB33-4A7E-434B-97AA-030540470F66}" type="parTrans" cxnId="{FBB967AF-8A78-4B57-9F99-0E5335BAD04C}">
      <dgm:prSet/>
      <dgm:spPr/>
    </dgm:pt>
    <dgm:pt modelId="{C8F7C50C-69EA-42FB-A83B-EDBF24E20E42}" type="sibTrans" cxnId="{FBB967AF-8A78-4B57-9F99-0E5335BAD04C}">
      <dgm:prSet/>
      <dgm:spPr/>
    </dgm:pt>
    <dgm:pt modelId="{D8AB0889-F498-4FFD-878A-8401BB38F88B}" type="pres">
      <dgm:prSet presAssocID="{2841E721-0A2B-4295-9554-7767435B1B8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6D3BF8C-485D-4E7F-ACC6-72F737A699DF}" type="pres">
      <dgm:prSet presAssocID="{8BB1FFDE-7192-408E-B670-25A48482AA11}" presName="composite" presStyleCnt="0"/>
      <dgm:spPr/>
    </dgm:pt>
    <dgm:pt modelId="{8913ED14-AAF9-4148-A8F0-C4228EF2DFF9}" type="pres">
      <dgm:prSet presAssocID="{8BB1FFDE-7192-408E-B670-25A48482AA11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FC0921-AA7F-4E61-A2E7-06754F2EBF93}" type="pres">
      <dgm:prSet presAssocID="{8BB1FFDE-7192-408E-B670-25A48482AA11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F7C662-CD5F-43DA-A7D1-4BECCE3ECD69}" type="pres">
      <dgm:prSet presAssocID="{62EF5705-BADC-4DE2-AFC2-2AADC449F5BF}" presName="space" presStyleCnt="0"/>
      <dgm:spPr/>
    </dgm:pt>
    <dgm:pt modelId="{C0F7E80B-2DFD-4BE1-823A-81706043D693}" type="pres">
      <dgm:prSet presAssocID="{23843C5F-706A-4B45-B664-363B0C30D1A6}" presName="composite" presStyleCnt="0"/>
      <dgm:spPr/>
    </dgm:pt>
    <dgm:pt modelId="{3150FE00-7166-48F9-B775-83271253F517}" type="pres">
      <dgm:prSet presAssocID="{23843C5F-706A-4B45-B664-363B0C30D1A6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C74C46-445C-4D2A-92A5-1596A713F62D}" type="pres">
      <dgm:prSet presAssocID="{23843C5F-706A-4B45-B664-363B0C30D1A6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64205D-B45C-482F-990A-8E629FFCC1ED}" type="pres">
      <dgm:prSet presAssocID="{997B34A7-68F1-45A0-9D80-2C62C641CF20}" presName="space" presStyleCnt="0"/>
      <dgm:spPr/>
    </dgm:pt>
    <dgm:pt modelId="{47671210-5414-456E-B053-D38BB0E84553}" type="pres">
      <dgm:prSet presAssocID="{EF5068EE-C6FC-4E87-87EB-45DF068AB54E}" presName="composite" presStyleCnt="0"/>
      <dgm:spPr/>
    </dgm:pt>
    <dgm:pt modelId="{A7C9AB45-6D71-4426-90CB-DDCDE895957E}" type="pres">
      <dgm:prSet presAssocID="{EF5068EE-C6FC-4E87-87EB-45DF068AB54E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8DCDA2-2B7A-40D6-9E05-878A86C9418A}" type="pres">
      <dgm:prSet presAssocID="{EF5068EE-C6FC-4E87-87EB-45DF068AB54E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CB6B35A-65B8-4478-88EB-6AF6908562C0}" srcId="{EF5068EE-C6FC-4E87-87EB-45DF068AB54E}" destId="{7D64D4F9-C884-436C-B927-927AAEAD0139}" srcOrd="3" destOrd="0" parTransId="{CDD8737A-C57B-420F-AF16-DCFFB8FCDF9D}" sibTransId="{B1F567B5-B57F-4343-86F1-06C7501121E9}"/>
    <dgm:cxn modelId="{339FFBFD-EB56-46A0-96B2-B6BF05CD6500}" srcId="{2841E721-0A2B-4295-9554-7767435B1B86}" destId="{23843C5F-706A-4B45-B664-363B0C30D1A6}" srcOrd="1" destOrd="0" parTransId="{684E8A3C-E21D-4EF9-A6CB-B3AB8F6394BA}" sibTransId="{997B34A7-68F1-45A0-9D80-2C62C641CF20}"/>
    <dgm:cxn modelId="{ECAE502E-39AF-44FE-A929-F2F7D74487B0}" type="presOf" srcId="{5C1FA988-8FBA-47D2-A657-773EC116E816}" destId="{62FC0921-AA7F-4E61-A2E7-06754F2EBF93}" srcOrd="0" destOrd="2" presId="urn:microsoft.com/office/officeart/2005/8/layout/hList1"/>
    <dgm:cxn modelId="{1741E052-8A88-4ACC-94E9-27BD58C620B1}" srcId="{8BB1FFDE-7192-408E-B670-25A48482AA11}" destId="{5C1FA988-8FBA-47D2-A657-773EC116E816}" srcOrd="2" destOrd="0" parTransId="{C374559F-5FFE-4CCD-B0D7-EB62A6C9E404}" sibTransId="{D6685264-D671-4F29-8DB4-1A4E11BCBA6E}"/>
    <dgm:cxn modelId="{7FF7B92C-D3E2-4E2B-9AC7-9B5B47BF1CDA}" type="presOf" srcId="{C0EBCD80-FFA7-412A-893B-88E98F465488}" destId="{168DCDA2-2B7A-40D6-9E05-878A86C9418A}" srcOrd="0" destOrd="0" presId="urn:microsoft.com/office/officeart/2005/8/layout/hList1"/>
    <dgm:cxn modelId="{936575F4-3005-4431-AAA7-3F693094FD12}" srcId="{23843C5F-706A-4B45-B664-363B0C30D1A6}" destId="{1BEAB905-3594-4516-8B37-653CEDF24382}" srcOrd="2" destOrd="0" parTransId="{920EA7F7-135C-488B-9488-933A143CD928}" sibTransId="{8B09EB05-9716-4A36-9FF0-80634EA93711}"/>
    <dgm:cxn modelId="{82983C58-D6D4-4295-B77C-196AD8D040E2}" srcId="{EF5068EE-C6FC-4E87-87EB-45DF068AB54E}" destId="{007BCEC5-A46E-4D8E-B82E-FD7EEAA18A77}" srcOrd="1" destOrd="0" parTransId="{5E6ED117-06D3-455A-BFE5-0A2276A8C0A3}" sibTransId="{8BA1C7C2-2198-4528-8061-2066F5AC99B8}"/>
    <dgm:cxn modelId="{A9742910-FD79-4C63-9CF8-318B96B9E90D}" srcId="{2841E721-0A2B-4295-9554-7767435B1B86}" destId="{8BB1FFDE-7192-408E-B670-25A48482AA11}" srcOrd="0" destOrd="0" parTransId="{621ADD6E-250B-4FBF-BEE0-0EFABC78D724}" sibTransId="{62EF5705-BADC-4DE2-AFC2-2AADC449F5BF}"/>
    <dgm:cxn modelId="{CC01040A-E90A-4D37-BA64-70F2AAC756BF}" type="presOf" srcId="{2841E721-0A2B-4295-9554-7767435B1B86}" destId="{D8AB0889-F498-4FFD-878A-8401BB38F88B}" srcOrd="0" destOrd="0" presId="urn:microsoft.com/office/officeart/2005/8/layout/hList1"/>
    <dgm:cxn modelId="{7D7549DB-EBC7-459E-95B8-126FB07EA9B8}" type="presOf" srcId="{2892D274-9F17-44C7-A218-09F7BE201160}" destId="{96C74C46-445C-4D2A-92A5-1596A713F62D}" srcOrd="0" destOrd="0" presId="urn:microsoft.com/office/officeart/2005/8/layout/hList1"/>
    <dgm:cxn modelId="{9EF3D4D9-469F-4DE6-B88A-26A2E3D1865A}" type="presOf" srcId="{CC26D7B0-D476-440F-8ACA-42588DA4EFD1}" destId="{62FC0921-AA7F-4E61-A2E7-06754F2EBF93}" srcOrd="0" destOrd="0" presId="urn:microsoft.com/office/officeart/2005/8/layout/hList1"/>
    <dgm:cxn modelId="{BB7F5125-87C4-48EF-8EAA-1568A8E63C3F}" type="presOf" srcId="{1BEAB905-3594-4516-8B37-653CEDF24382}" destId="{96C74C46-445C-4D2A-92A5-1596A713F62D}" srcOrd="0" destOrd="2" presId="urn:microsoft.com/office/officeart/2005/8/layout/hList1"/>
    <dgm:cxn modelId="{6326EC3E-98F2-4E3A-B5D2-8C73484A0CD9}" type="presOf" srcId="{23843C5F-706A-4B45-B664-363B0C30D1A6}" destId="{3150FE00-7166-48F9-B775-83271253F517}" srcOrd="0" destOrd="0" presId="urn:microsoft.com/office/officeart/2005/8/layout/hList1"/>
    <dgm:cxn modelId="{53FDCB68-4CC1-41E8-BC4C-54A57395F08F}" srcId="{8BB1FFDE-7192-408E-B670-25A48482AA11}" destId="{CC26D7B0-D476-440F-8ACA-42588DA4EFD1}" srcOrd="0" destOrd="0" parTransId="{70A5A7ED-3CD0-43B9-B02F-E82C39030A09}" sibTransId="{5496F06E-8665-4AD3-8719-EAFCF6034D64}"/>
    <dgm:cxn modelId="{12C55B21-8562-4EA7-9C3E-ED49BFE29370}" type="presOf" srcId="{F0058C92-CA50-44F4-9973-03F48B7AB443}" destId="{96C74C46-445C-4D2A-92A5-1596A713F62D}" srcOrd="0" destOrd="1" presId="urn:microsoft.com/office/officeart/2005/8/layout/hList1"/>
    <dgm:cxn modelId="{FBB967AF-8A78-4B57-9F99-0E5335BAD04C}" srcId="{EF5068EE-C6FC-4E87-87EB-45DF068AB54E}" destId="{CA8EDA1B-9A48-494F-97F5-7B3CB3020DE0}" srcOrd="2" destOrd="0" parTransId="{6912BB33-4A7E-434B-97AA-030540470F66}" sibTransId="{C8F7C50C-69EA-42FB-A83B-EDBF24E20E42}"/>
    <dgm:cxn modelId="{7C04AB48-F90B-4C68-8815-D4641BFDD534}" srcId="{23843C5F-706A-4B45-B664-363B0C30D1A6}" destId="{F0058C92-CA50-44F4-9973-03F48B7AB443}" srcOrd="1" destOrd="0" parTransId="{ED0E6E58-767D-40E9-9060-5B6A56F0D262}" sibTransId="{26D213FE-5B1B-4608-BFA3-44B1AB6C10F2}"/>
    <dgm:cxn modelId="{B7D22953-D9B2-463B-9EB2-3C4765880C69}" srcId="{23843C5F-706A-4B45-B664-363B0C30D1A6}" destId="{2892D274-9F17-44C7-A218-09F7BE201160}" srcOrd="0" destOrd="0" parTransId="{FB608DD7-9955-4E45-9DD7-2E7F8F8D7897}" sibTransId="{32B3BEB1-03E8-4A8A-BF3F-9CBA21F2072F}"/>
    <dgm:cxn modelId="{CCCF07B7-FC33-4F41-B51D-F619C69A1C2D}" type="presOf" srcId="{8BB1FFDE-7192-408E-B670-25A48482AA11}" destId="{8913ED14-AAF9-4148-A8F0-C4228EF2DFF9}" srcOrd="0" destOrd="0" presId="urn:microsoft.com/office/officeart/2005/8/layout/hList1"/>
    <dgm:cxn modelId="{8846E620-B090-4B2E-A437-B22CC4B5E8FB}" type="presOf" srcId="{EF5068EE-C6FC-4E87-87EB-45DF068AB54E}" destId="{A7C9AB45-6D71-4426-90CB-DDCDE895957E}" srcOrd="0" destOrd="0" presId="urn:microsoft.com/office/officeart/2005/8/layout/hList1"/>
    <dgm:cxn modelId="{10860E86-6058-4D3A-9211-79ACACF20CC2}" srcId="{EF5068EE-C6FC-4E87-87EB-45DF068AB54E}" destId="{C0EBCD80-FFA7-412A-893B-88E98F465488}" srcOrd="0" destOrd="0" parTransId="{EDCD6F02-AFB7-487C-BAEE-D5D9B5A787A7}" sibTransId="{671E0717-0CB5-4376-BF0A-5B5196215B4A}"/>
    <dgm:cxn modelId="{55ACF98A-3FA6-4ABE-87AC-BC7C0FAA7050}" type="presOf" srcId="{91A81A37-94C5-4E57-B9CD-AFC930ED8048}" destId="{62FC0921-AA7F-4E61-A2E7-06754F2EBF93}" srcOrd="0" destOrd="1" presId="urn:microsoft.com/office/officeart/2005/8/layout/hList1"/>
    <dgm:cxn modelId="{4C7A3426-3490-47AA-A5AE-8061EDB172D2}" type="presOf" srcId="{CA8EDA1B-9A48-494F-97F5-7B3CB3020DE0}" destId="{168DCDA2-2B7A-40D6-9E05-878A86C9418A}" srcOrd="0" destOrd="2" presId="urn:microsoft.com/office/officeart/2005/8/layout/hList1"/>
    <dgm:cxn modelId="{72E4BD06-A9A5-4CBF-91AD-C17F1E52E7D2}" type="presOf" srcId="{7D64D4F9-C884-436C-B927-927AAEAD0139}" destId="{168DCDA2-2B7A-40D6-9E05-878A86C9418A}" srcOrd="0" destOrd="3" presId="urn:microsoft.com/office/officeart/2005/8/layout/hList1"/>
    <dgm:cxn modelId="{D98B138F-33F4-428D-830F-7A1C6BF54E0B}" srcId="{2841E721-0A2B-4295-9554-7767435B1B86}" destId="{EF5068EE-C6FC-4E87-87EB-45DF068AB54E}" srcOrd="2" destOrd="0" parTransId="{5B2F9FC7-2019-4322-8804-51FAAA2CCFE1}" sibTransId="{EEC982E7-BE23-434B-A30E-0D48ADC80BE0}"/>
    <dgm:cxn modelId="{9F4E2755-B1F9-4F23-8607-827B813F5D79}" srcId="{8BB1FFDE-7192-408E-B670-25A48482AA11}" destId="{91A81A37-94C5-4E57-B9CD-AFC930ED8048}" srcOrd="1" destOrd="0" parTransId="{A045491B-E816-45BF-AFD2-48C1FEE3BA22}" sibTransId="{B4DDDE49-843E-4552-B327-842794FC9F5B}"/>
    <dgm:cxn modelId="{0F91B014-2300-4663-9D36-270663CA637A}" type="presOf" srcId="{007BCEC5-A46E-4D8E-B82E-FD7EEAA18A77}" destId="{168DCDA2-2B7A-40D6-9E05-878A86C9418A}" srcOrd="0" destOrd="1" presId="urn:microsoft.com/office/officeart/2005/8/layout/hList1"/>
    <dgm:cxn modelId="{6768DA86-7EB5-40B1-9317-581026CAAC5D}" type="presParOf" srcId="{D8AB0889-F498-4FFD-878A-8401BB38F88B}" destId="{46D3BF8C-485D-4E7F-ACC6-72F737A699DF}" srcOrd="0" destOrd="0" presId="urn:microsoft.com/office/officeart/2005/8/layout/hList1"/>
    <dgm:cxn modelId="{277A6B3E-261F-4F45-B9BE-480ED7CC7A64}" type="presParOf" srcId="{46D3BF8C-485D-4E7F-ACC6-72F737A699DF}" destId="{8913ED14-AAF9-4148-A8F0-C4228EF2DFF9}" srcOrd="0" destOrd="0" presId="urn:microsoft.com/office/officeart/2005/8/layout/hList1"/>
    <dgm:cxn modelId="{7FCB42C6-F260-42EE-87FF-549818BE47A2}" type="presParOf" srcId="{46D3BF8C-485D-4E7F-ACC6-72F737A699DF}" destId="{62FC0921-AA7F-4E61-A2E7-06754F2EBF93}" srcOrd="1" destOrd="0" presId="urn:microsoft.com/office/officeart/2005/8/layout/hList1"/>
    <dgm:cxn modelId="{559C6A38-C5C3-40D3-B79E-3C37D3F1B961}" type="presParOf" srcId="{D8AB0889-F498-4FFD-878A-8401BB38F88B}" destId="{B1F7C662-CD5F-43DA-A7D1-4BECCE3ECD69}" srcOrd="1" destOrd="0" presId="urn:microsoft.com/office/officeart/2005/8/layout/hList1"/>
    <dgm:cxn modelId="{0CF35895-9202-4228-B2BC-B7601E6D2585}" type="presParOf" srcId="{D8AB0889-F498-4FFD-878A-8401BB38F88B}" destId="{C0F7E80B-2DFD-4BE1-823A-81706043D693}" srcOrd="2" destOrd="0" presId="urn:microsoft.com/office/officeart/2005/8/layout/hList1"/>
    <dgm:cxn modelId="{F422113C-D19D-44A1-9259-0903CC5A2255}" type="presParOf" srcId="{C0F7E80B-2DFD-4BE1-823A-81706043D693}" destId="{3150FE00-7166-48F9-B775-83271253F517}" srcOrd="0" destOrd="0" presId="urn:microsoft.com/office/officeart/2005/8/layout/hList1"/>
    <dgm:cxn modelId="{CE2E2245-19AD-4936-9EF2-A636410083A2}" type="presParOf" srcId="{C0F7E80B-2DFD-4BE1-823A-81706043D693}" destId="{96C74C46-445C-4D2A-92A5-1596A713F62D}" srcOrd="1" destOrd="0" presId="urn:microsoft.com/office/officeart/2005/8/layout/hList1"/>
    <dgm:cxn modelId="{DDB08DD9-7727-49C4-A2E4-B8E2764F5E75}" type="presParOf" srcId="{D8AB0889-F498-4FFD-878A-8401BB38F88B}" destId="{0D64205D-B45C-482F-990A-8E629FFCC1ED}" srcOrd="3" destOrd="0" presId="urn:microsoft.com/office/officeart/2005/8/layout/hList1"/>
    <dgm:cxn modelId="{3EB3953F-4FEF-4338-992C-08F2D62D4FB8}" type="presParOf" srcId="{D8AB0889-F498-4FFD-878A-8401BB38F88B}" destId="{47671210-5414-456E-B053-D38BB0E84553}" srcOrd="4" destOrd="0" presId="urn:microsoft.com/office/officeart/2005/8/layout/hList1"/>
    <dgm:cxn modelId="{AD048728-4A05-407D-A5F1-FC498A2D567A}" type="presParOf" srcId="{47671210-5414-456E-B053-D38BB0E84553}" destId="{A7C9AB45-6D71-4426-90CB-DDCDE895957E}" srcOrd="0" destOrd="0" presId="urn:microsoft.com/office/officeart/2005/8/layout/hList1"/>
    <dgm:cxn modelId="{93D1D91B-44BB-409A-9FB4-D0E6F144D67F}" type="presParOf" srcId="{47671210-5414-456E-B053-D38BB0E84553}" destId="{168DCDA2-2B7A-40D6-9E05-878A86C9418A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DC3B300-B653-4C71-A7E8-48694CE14822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35CED75-F2A0-4289-B8BD-49DED3CC13F4}">
      <dgm:prSet phldrT="[Текст]"/>
      <dgm:spPr/>
      <dgm:t>
        <a:bodyPr/>
        <a:lstStyle/>
        <a:p>
          <a:r>
            <a:rPr lang="ru-RU" dirty="0" smtClean="0"/>
            <a:t>С начала 1890-х</a:t>
          </a:r>
          <a:endParaRPr lang="ru-RU" dirty="0"/>
        </a:p>
      </dgm:t>
    </dgm:pt>
    <dgm:pt modelId="{6387F52E-E1A2-4FCA-A6C1-768586D18E47}" type="parTrans" cxnId="{5AD15E6E-2C4E-41E6-9D10-C1DCA5B26458}">
      <dgm:prSet/>
      <dgm:spPr/>
      <dgm:t>
        <a:bodyPr/>
        <a:lstStyle/>
        <a:p>
          <a:endParaRPr lang="ru-RU"/>
        </a:p>
      </dgm:t>
    </dgm:pt>
    <dgm:pt modelId="{F88E6F4D-DA61-4E86-A2A5-BE85B7008373}" type="sibTrans" cxnId="{5AD15E6E-2C4E-41E6-9D10-C1DCA5B26458}">
      <dgm:prSet/>
      <dgm:spPr/>
      <dgm:t>
        <a:bodyPr/>
        <a:lstStyle/>
        <a:p>
          <a:endParaRPr lang="ru-RU"/>
        </a:p>
      </dgm:t>
    </dgm:pt>
    <dgm:pt modelId="{A9EDFC28-F961-4012-9168-BB955D3F7F0E}">
      <dgm:prSet phldrT="[Текст]" phldr="1"/>
      <dgm:spPr/>
      <dgm:t>
        <a:bodyPr/>
        <a:lstStyle/>
        <a:p>
          <a:endParaRPr lang="ru-RU"/>
        </a:p>
      </dgm:t>
    </dgm:pt>
    <dgm:pt modelId="{FC77A41A-46AC-4458-8C41-843D4AB1FDC4}" type="parTrans" cxnId="{2AC9702B-C513-4181-902E-1177C2F715AB}">
      <dgm:prSet/>
      <dgm:spPr/>
      <dgm:t>
        <a:bodyPr/>
        <a:lstStyle/>
        <a:p>
          <a:endParaRPr lang="ru-RU"/>
        </a:p>
      </dgm:t>
    </dgm:pt>
    <dgm:pt modelId="{E322C7B2-A32E-4216-8C0A-FE16DD113CAA}" type="sibTrans" cxnId="{2AC9702B-C513-4181-902E-1177C2F715AB}">
      <dgm:prSet/>
      <dgm:spPr/>
      <dgm:t>
        <a:bodyPr/>
        <a:lstStyle/>
        <a:p>
          <a:endParaRPr lang="ru-RU"/>
        </a:p>
      </dgm:t>
    </dgm:pt>
    <dgm:pt modelId="{2B8605BB-2135-4B37-936D-86B9C292FB0B}">
      <dgm:prSet phldrT="[Текст]"/>
      <dgm:spPr/>
      <dgm:t>
        <a:bodyPr/>
        <a:lstStyle/>
        <a:p>
          <a:r>
            <a:rPr lang="ru-RU" dirty="0" smtClean="0"/>
            <a:t>до 1917 , вплоть до начала 1920 годов</a:t>
          </a:r>
          <a:endParaRPr lang="ru-RU" dirty="0"/>
        </a:p>
      </dgm:t>
    </dgm:pt>
    <dgm:pt modelId="{C2BC2584-F351-4CEA-AD6E-DC9EBFBEA127}" type="parTrans" cxnId="{D26D9D47-5623-4AB1-9F89-D4CBDAA628EE}">
      <dgm:prSet/>
      <dgm:spPr/>
      <dgm:t>
        <a:bodyPr/>
        <a:lstStyle/>
        <a:p>
          <a:endParaRPr lang="ru-RU"/>
        </a:p>
      </dgm:t>
    </dgm:pt>
    <dgm:pt modelId="{D083C434-7AB7-47F1-8F06-769FAE064F05}" type="sibTrans" cxnId="{D26D9D47-5623-4AB1-9F89-D4CBDAA628EE}">
      <dgm:prSet/>
      <dgm:spPr/>
      <dgm:t>
        <a:bodyPr/>
        <a:lstStyle/>
        <a:p>
          <a:endParaRPr lang="ru-RU"/>
        </a:p>
      </dgm:t>
    </dgm:pt>
    <dgm:pt modelId="{ABFD6195-D87E-4805-91BD-BCC76E34AE42}">
      <dgm:prSet phldrT="[Текст]" phldr="1"/>
      <dgm:spPr/>
      <dgm:t>
        <a:bodyPr/>
        <a:lstStyle/>
        <a:p>
          <a:endParaRPr lang="ru-RU"/>
        </a:p>
      </dgm:t>
    </dgm:pt>
    <dgm:pt modelId="{D163CD18-7A5F-4650-8984-6BCBF162E931}" type="parTrans" cxnId="{E8F5F2A8-79F7-4CA6-832E-E334406FE304}">
      <dgm:prSet/>
      <dgm:spPr/>
      <dgm:t>
        <a:bodyPr/>
        <a:lstStyle/>
        <a:p>
          <a:endParaRPr lang="ru-RU"/>
        </a:p>
      </dgm:t>
    </dgm:pt>
    <dgm:pt modelId="{46F6ACCB-50FA-4D37-AD9B-8F43D824BDBA}" type="sibTrans" cxnId="{E8F5F2A8-79F7-4CA6-832E-E334406FE304}">
      <dgm:prSet/>
      <dgm:spPr/>
      <dgm:t>
        <a:bodyPr/>
        <a:lstStyle/>
        <a:p>
          <a:endParaRPr lang="ru-RU"/>
        </a:p>
      </dgm:t>
    </dgm:pt>
    <dgm:pt modelId="{EDC371AA-C713-45D3-9536-1B725A18646D}" type="pres">
      <dgm:prSet presAssocID="{CDC3B300-B653-4C71-A7E8-48694CE1482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EA4EB67-F124-4D8F-A53B-82214956366E}" type="pres">
      <dgm:prSet presAssocID="{635CED75-F2A0-4289-B8BD-49DED3CC13F4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102A3D-1176-40D7-B3B8-DED79AB2D111}" type="pres">
      <dgm:prSet presAssocID="{635CED75-F2A0-4289-B8BD-49DED3CC13F4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256C097-BAA8-4092-8623-F3873737889C}" type="pres">
      <dgm:prSet presAssocID="{2B8605BB-2135-4B37-936D-86B9C292FB0B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FD4A72-DD2B-411C-A42A-7A02DDDC79EF}" type="pres">
      <dgm:prSet presAssocID="{2B8605BB-2135-4B37-936D-86B9C292FB0B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8F5F2A8-79F7-4CA6-832E-E334406FE304}" srcId="{2B8605BB-2135-4B37-936D-86B9C292FB0B}" destId="{ABFD6195-D87E-4805-91BD-BCC76E34AE42}" srcOrd="0" destOrd="0" parTransId="{D163CD18-7A5F-4650-8984-6BCBF162E931}" sibTransId="{46F6ACCB-50FA-4D37-AD9B-8F43D824BDBA}"/>
    <dgm:cxn modelId="{85A83E7A-4A06-4E3E-9760-9AD96A771B52}" type="presOf" srcId="{635CED75-F2A0-4289-B8BD-49DED3CC13F4}" destId="{1EA4EB67-F124-4D8F-A53B-82214956366E}" srcOrd="0" destOrd="0" presId="urn:microsoft.com/office/officeart/2005/8/layout/vList2"/>
    <dgm:cxn modelId="{F017245A-0A27-4CB4-9DA2-EA9AA7FAE4D5}" type="presOf" srcId="{ABFD6195-D87E-4805-91BD-BCC76E34AE42}" destId="{83FD4A72-DD2B-411C-A42A-7A02DDDC79EF}" srcOrd="0" destOrd="0" presId="urn:microsoft.com/office/officeart/2005/8/layout/vList2"/>
    <dgm:cxn modelId="{2AC9702B-C513-4181-902E-1177C2F715AB}" srcId="{635CED75-F2A0-4289-B8BD-49DED3CC13F4}" destId="{A9EDFC28-F961-4012-9168-BB955D3F7F0E}" srcOrd="0" destOrd="0" parTransId="{FC77A41A-46AC-4458-8C41-843D4AB1FDC4}" sibTransId="{E322C7B2-A32E-4216-8C0A-FE16DD113CAA}"/>
    <dgm:cxn modelId="{5AD15E6E-2C4E-41E6-9D10-C1DCA5B26458}" srcId="{CDC3B300-B653-4C71-A7E8-48694CE14822}" destId="{635CED75-F2A0-4289-B8BD-49DED3CC13F4}" srcOrd="0" destOrd="0" parTransId="{6387F52E-E1A2-4FCA-A6C1-768586D18E47}" sibTransId="{F88E6F4D-DA61-4E86-A2A5-BE85B7008373}"/>
    <dgm:cxn modelId="{5C428FA2-32FD-4BAE-8274-3B5374E37F73}" type="presOf" srcId="{2B8605BB-2135-4B37-936D-86B9C292FB0B}" destId="{5256C097-BAA8-4092-8623-F3873737889C}" srcOrd="0" destOrd="0" presId="urn:microsoft.com/office/officeart/2005/8/layout/vList2"/>
    <dgm:cxn modelId="{504F06E7-28C2-47D2-AF3E-8B6FA818A96A}" type="presOf" srcId="{CDC3B300-B653-4C71-A7E8-48694CE14822}" destId="{EDC371AA-C713-45D3-9536-1B725A18646D}" srcOrd="0" destOrd="0" presId="urn:microsoft.com/office/officeart/2005/8/layout/vList2"/>
    <dgm:cxn modelId="{D26D9D47-5623-4AB1-9F89-D4CBDAA628EE}" srcId="{CDC3B300-B653-4C71-A7E8-48694CE14822}" destId="{2B8605BB-2135-4B37-936D-86B9C292FB0B}" srcOrd="1" destOrd="0" parTransId="{C2BC2584-F351-4CEA-AD6E-DC9EBFBEA127}" sibTransId="{D083C434-7AB7-47F1-8F06-769FAE064F05}"/>
    <dgm:cxn modelId="{856DBC67-3F70-45E9-A4F5-A7712ABC252F}" type="presOf" srcId="{A9EDFC28-F961-4012-9168-BB955D3F7F0E}" destId="{AB102A3D-1176-40D7-B3B8-DED79AB2D111}" srcOrd="0" destOrd="0" presId="urn:microsoft.com/office/officeart/2005/8/layout/vList2"/>
    <dgm:cxn modelId="{0311600D-8B2F-4901-9130-FF4EC83663BD}" type="presParOf" srcId="{EDC371AA-C713-45D3-9536-1B725A18646D}" destId="{1EA4EB67-F124-4D8F-A53B-82214956366E}" srcOrd="0" destOrd="0" presId="urn:microsoft.com/office/officeart/2005/8/layout/vList2"/>
    <dgm:cxn modelId="{CAB1608B-F7EC-43CB-AD2F-1E472CCAAD6D}" type="presParOf" srcId="{EDC371AA-C713-45D3-9536-1B725A18646D}" destId="{AB102A3D-1176-40D7-B3B8-DED79AB2D111}" srcOrd="1" destOrd="0" presId="urn:microsoft.com/office/officeart/2005/8/layout/vList2"/>
    <dgm:cxn modelId="{579B278C-6243-411A-AD96-E0196608EC7A}" type="presParOf" srcId="{EDC371AA-C713-45D3-9536-1B725A18646D}" destId="{5256C097-BAA8-4092-8623-F3873737889C}" srcOrd="2" destOrd="0" presId="urn:microsoft.com/office/officeart/2005/8/layout/vList2"/>
    <dgm:cxn modelId="{59A2A58B-278F-4AC4-812A-C6A4EB2B2C4C}" type="presParOf" srcId="{EDC371AA-C713-45D3-9536-1B725A18646D}" destId="{83FD4A72-DD2B-411C-A42A-7A02DDDC79EF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913ED14-AAF9-4148-A8F0-C4228EF2DFF9}">
      <dsp:nvSpPr>
        <dsp:cNvPr id="0" name=""/>
        <dsp:cNvSpPr/>
      </dsp:nvSpPr>
      <dsp:spPr>
        <a:xfrm>
          <a:off x="2571" y="883587"/>
          <a:ext cx="2507456" cy="7488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05664" rIns="184912" bIns="105664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символизм</a:t>
          </a:r>
          <a:endParaRPr lang="ru-RU" sz="2600" kern="1200" dirty="0"/>
        </a:p>
      </dsp:txBody>
      <dsp:txXfrm>
        <a:off x="2571" y="883587"/>
        <a:ext cx="2507456" cy="748800"/>
      </dsp:txXfrm>
    </dsp:sp>
    <dsp:sp modelId="{62FC0921-AA7F-4E61-A2E7-06754F2EBF93}">
      <dsp:nvSpPr>
        <dsp:cNvPr id="0" name=""/>
        <dsp:cNvSpPr/>
      </dsp:nvSpPr>
      <dsp:spPr>
        <a:xfrm>
          <a:off x="2571" y="1632387"/>
          <a:ext cx="2507456" cy="187346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8684" tIns="138684" rIns="184912" bIns="208026" numCol="1" spcCol="1270" anchor="t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600" kern="1200" dirty="0" smtClean="0"/>
            <a:t>А.Блок</a:t>
          </a:r>
          <a:endParaRPr lang="ru-RU" sz="2600" kern="1200" dirty="0"/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600" kern="1200" dirty="0" smtClean="0"/>
            <a:t>Бальмонт</a:t>
          </a:r>
          <a:endParaRPr lang="ru-RU" sz="2600" kern="1200" dirty="0"/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600" kern="1200" dirty="0" smtClean="0"/>
            <a:t>А.Белый</a:t>
          </a:r>
          <a:endParaRPr lang="ru-RU" sz="2600" kern="1200" dirty="0"/>
        </a:p>
      </dsp:txBody>
      <dsp:txXfrm>
        <a:off x="2571" y="1632387"/>
        <a:ext cx="2507456" cy="1873462"/>
      </dsp:txXfrm>
    </dsp:sp>
    <dsp:sp modelId="{3150FE00-7166-48F9-B775-83271253F517}">
      <dsp:nvSpPr>
        <dsp:cNvPr id="0" name=""/>
        <dsp:cNvSpPr/>
      </dsp:nvSpPr>
      <dsp:spPr>
        <a:xfrm>
          <a:off x="2861071" y="883587"/>
          <a:ext cx="2507456" cy="7488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05664" rIns="184912" bIns="105664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акмеизм</a:t>
          </a:r>
          <a:endParaRPr lang="ru-RU" sz="2600" kern="1200" dirty="0"/>
        </a:p>
      </dsp:txBody>
      <dsp:txXfrm>
        <a:off x="2861071" y="883587"/>
        <a:ext cx="2507456" cy="748800"/>
      </dsp:txXfrm>
    </dsp:sp>
    <dsp:sp modelId="{96C74C46-445C-4D2A-92A5-1596A713F62D}">
      <dsp:nvSpPr>
        <dsp:cNvPr id="0" name=""/>
        <dsp:cNvSpPr/>
      </dsp:nvSpPr>
      <dsp:spPr>
        <a:xfrm>
          <a:off x="2861071" y="1632387"/>
          <a:ext cx="2507456" cy="187346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8684" tIns="138684" rIns="184912" bIns="208026" numCol="1" spcCol="1270" anchor="t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600" kern="1200" dirty="0" smtClean="0"/>
            <a:t>А.Ахматова</a:t>
          </a:r>
          <a:endParaRPr lang="ru-RU" sz="2600" kern="1200" dirty="0"/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600" kern="1200" dirty="0" smtClean="0"/>
            <a:t>Н.Гумилёв</a:t>
          </a:r>
          <a:endParaRPr lang="ru-RU" sz="2600" kern="1200" dirty="0"/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600" kern="1200" dirty="0" smtClean="0"/>
            <a:t>Б.Пастернак</a:t>
          </a:r>
          <a:endParaRPr lang="ru-RU" sz="2600" kern="1200" dirty="0"/>
        </a:p>
      </dsp:txBody>
      <dsp:txXfrm>
        <a:off x="2861071" y="1632387"/>
        <a:ext cx="2507456" cy="1873462"/>
      </dsp:txXfrm>
    </dsp:sp>
    <dsp:sp modelId="{A7C9AB45-6D71-4426-90CB-DDCDE895957E}">
      <dsp:nvSpPr>
        <dsp:cNvPr id="0" name=""/>
        <dsp:cNvSpPr/>
      </dsp:nvSpPr>
      <dsp:spPr>
        <a:xfrm>
          <a:off x="5719571" y="883587"/>
          <a:ext cx="2507456" cy="7488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912" tIns="105664" rIns="184912" bIns="105664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600" kern="1200" dirty="0" smtClean="0"/>
            <a:t>футуризм</a:t>
          </a:r>
          <a:endParaRPr lang="ru-RU" sz="2600" kern="1200" dirty="0"/>
        </a:p>
      </dsp:txBody>
      <dsp:txXfrm>
        <a:off x="5719571" y="883587"/>
        <a:ext cx="2507456" cy="748800"/>
      </dsp:txXfrm>
    </dsp:sp>
    <dsp:sp modelId="{168DCDA2-2B7A-40D6-9E05-878A86C9418A}">
      <dsp:nvSpPr>
        <dsp:cNvPr id="0" name=""/>
        <dsp:cNvSpPr/>
      </dsp:nvSpPr>
      <dsp:spPr>
        <a:xfrm>
          <a:off x="5719571" y="1632387"/>
          <a:ext cx="2507456" cy="1873462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8684" tIns="138684" rIns="184912" bIns="208026" numCol="1" spcCol="1270" anchor="t" anchorCtr="0">
          <a:noAutofit/>
        </a:bodyPr>
        <a:lstStyle/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600" kern="1200" dirty="0" smtClean="0"/>
            <a:t>Маяковский</a:t>
          </a:r>
          <a:endParaRPr lang="ru-RU" sz="2600" kern="1200" dirty="0"/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600" kern="1200" dirty="0" smtClean="0"/>
            <a:t>Хлебников</a:t>
          </a:r>
          <a:endParaRPr lang="ru-RU" sz="2600" kern="1200" dirty="0"/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600" kern="1200" dirty="0" smtClean="0"/>
            <a:t>Асеев</a:t>
          </a:r>
          <a:endParaRPr lang="ru-RU" sz="2600" kern="1200" dirty="0"/>
        </a:p>
        <a:p>
          <a:pPr marL="228600" lvl="1" indent="-228600" algn="l" defTabSz="11557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600" kern="1200"/>
        </a:p>
      </dsp:txBody>
      <dsp:txXfrm>
        <a:off x="5719571" y="1632387"/>
        <a:ext cx="2507456" cy="1873462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EA4EB67-F124-4D8F-A53B-82214956366E}">
      <dsp:nvSpPr>
        <dsp:cNvPr id="0" name=""/>
        <dsp:cNvSpPr/>
      </dsp:nvSpPr>
      <dsp:spPr>
        <a:xfrm>
          <a:off x="0" y="43329"/>
          <a:ext cx="6262710" cy="111881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/>
            <a:t>С начала 1890-х</a:t>
          </a:r>
          <a:endParaRPr lang="ru-RU" sz="3000" kern="1200" dirty="0"/>
        </a:p>
      </dsp:txBody>
      <dsp:txXfrm>
        <a:off x="0" y="43329"/>
        <a:ext cx="6262710" cy="1118812"/>
      </dsp:txXfrm>
    </dsp:sp>
    <dsp:sp modelId="{AB102A3D-1176-40D7-B3B8-DED79AB2D111}">
      <dsp:nvSpPr>
        <dsp:cNvPr id="0" name=""/>
        <dsp:cNvSpPr/>
      </dsp:nvSpPr>
      <dsp:spPr>
        <a:xfrm>
          <a:off x="0" y="1162142"/>
          <a:ext cx="6262710" cy="4968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8841" tIns="38100" rIns="213360" bIns="38100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ru-RU" sz="2300" kern="1200"/>
        </a:p>
      </dsp:txBody>
      <dsp:txXfrm>
        <a:off x="0" y="1162142"/>
        <a:ext cx="6262710" cy="496800"/>
      </dsp:txXfrm>
    </dsp:sp>
    <dsp:sp modelId="{5256C097-BAA8-4092-8623-F3873737889C}">
      <dsp:nvSpPr>
        <dsp:cNvPr id="0" name=""/>
        <dsp:cNvSpPr/>
      </dsp:nvSpPr>
      <dsp:spPr>
        <a:xfrm>
          <a:off x="0" y="1658942"/>
          <a:ext cx="6262710" cy="111881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/>
            <a:t>до 1917 , вплоть до начала 1920 годов</a:t>
          </a:r>
          <a:endParaRPr lang="ru-RU" sz="3000" kern="1200" dirty="0"/>
        </a:p>
      </dsp:txBody>
      <dsp:txXfrm>
        <a:off x="0" y="1658942"/>
        <a:ext cx="6262710" cy="1118812"/>
      </dsp:txXfrm>
    </dsp:sp>
    <dsp:sp modelId="{83FD4A72-DD2B-411C-A42A-7A02DDDC79EF}">
      <dsp:nvSpPr>
        <dsp:cNvPr id="0" name=""/>
        <dsp:cNvSpPr/>
      </dsp:nvSpPr>
      <dsp:spPr>
        <a:xfrm>
          <a:off x="0" y="2777754"/>
          <a:ext cx="6262710" cy="4968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8841" tIns="38100" rIns="213360" bIns="38100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endParaRPr lang="ru-RU" sz="2300" kern="1200"/>
        </a:p>
      </dsp:txBody>
      <dsp:txXfrm>
        <a:off x="0" y="2777754"/>
        <a:ext cx="6262710" cy="4968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096074-E8B2-4391-883C-44BB3A3C6B20}" type="datetimeFigureOut">
              <a:rPr lang="ru-RU" smtClean="0"/>
              <a:pPr/>
              <a:t>19.11.2011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517F26-6D65-4989-BB14-0BB3F18322D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CE8BB-C8E6-462D-921C-3E52ACE36175}" type="datetimeFigureOut">
              <a:rPr lang="ru-RU" smtClean="0"/>
              <a:pPr/>
              <a:t>19.11.2011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4F318-E870-4E64-9959-745048904C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CE8BB-C8E6-462D-921C-3E52ACE36175}" type="datetimeFigureOut">
              <a:rPr lang="ru-RU" smtClean="0"/>
              <a:pPr/>
              <a:t>19.11.2011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4F318-E870-4E64-9959-745048904C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CE8BB-C8E6-462D-921C-3E52ACE36175}" type="datetimeFigureOut">
              <a:rPr lang="ru-RU" smtClean="0"/>
              <a:pPr/>
              <a:t>19.11.2011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4F318-E870-4E64-9959-745048904C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CE8BB-C8E6-462D-921C-3E52ACE36175}" type="datetimeFigureOut">
              <a:rPr lang="ru-RU" smtClean="0"/>
              <a:pPr/>
              <a:t>19.11.2011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4F318-E870-4E64-9959-745048904C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CE8BB-C8E6-462D-921C-3E52ACE36175}" type="datetimeFigureOut">
              <a:rPr lang="ru-RU" smtClean="0"/>
              <a:pPr/>
              <a:t>19.11.2011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4F318-E870-4E64-9959-745048904C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CE8BB-C8E6-462D-921C-3E52ACE36175}" type="datetimeFigureOut">
              <a:rPr lang="ru-RU" smtClean="0"/>
              <a:pPr/>
              <a:t>19.11.2011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4F318-E870-4E64-9959-745048904C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CE8BB-C8E6-462D-921C-3E52ACE36175}" type="datetimeFigureOut">
              <a:rPr lang="ru-RU" smtClean="0"/>
              <a:pPr/>
              <a:t>19.11.2011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4F318-E870-4E64-9959-745048904C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CE8BB-C8E6-462D-921C-3E52ACE36175}" type="datetimeFigureOut">
              <a:rPr lang="ru-RU" smtClean="0"/>
              <a:pPr/>
              <a:t>19.11.2011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4F318-E870-4E64-9959-745048904C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CE8BB-C8E6-462D-921C-3E52ACE36175}" type="datetimeFigureOut">
              <a:rPr lang="ru-RU" smtClean="0"/>
              <a:pPr/>
              <a:t>19.11.2011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4F318-E870-4E64-9959-745048904C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CE8BB-C8E6-462D-921C-3E52ACE36175}" type="datetimeFigureOut">
              <a:rPr lang="ru-RU" smtClean="0"/>
              <a:pPr/>
              <a:t>19.11.2011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F4F318-E870-4E64-9959-745048904C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ACE8BB-C8E6-462D-921C-3E52ACE36175}" type="datetimeFigureOut">
              <a:rPr lang="ru-RU" smtClean="0"/>
              <a:pPr/>
              <a:t>19.11.2011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9F4F318-E870-4E64-9959-745048904C1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AACE8BB-C8E6-462D-921C-3E52ACE36175}" type="datetimeFigureOut">
              <a:rPr lang="ru-RU" smtClean="0"/>
              <a:pPr/>
              <a:t>19.11.2011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9F4F318-E870-4E64-9959-745048904C16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785794"/>
            <a:ext cx="8786842" cy="3143272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Серебряный век русской поэзии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3214686"/>
            <a:ext cx="8229600" cy="3109914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advTm="3000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А.Ахматова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galina\Desktop\а.jpe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1628800"/>
            <a:ext cx="3240360" cy="424847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Н.Гумилёв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galina\Desktop\1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1772816"/>
            <a:ext cx="2736304" cy="396044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Н.Гумилёв и А.Ахматова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galina\Desktop\20100525gum_p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1844824"/>
            <a:ext cx="4032448" cy="396044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В.В.Маяковский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Picture 4" descr="C:\Documents and Settings\GPGM1\Рабочий стол\Маша-редактор папки\Развитие\Фотоальбомы\Фото\Люди\Маяковский.bmp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39444" y="1357298"/>
            <a:ext cx="4190208" cy="4517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М.И.Цветаева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4" descr="C:\Documents and Settings\GPGM1\Рабочий стол\Маша-редактор папки\Развитие\Фотоальбомы\Фото\Люди\Марина Цветаева.bmp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1412776"/>
            <a:ext cx="4051913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С.А.Есенин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4" descr="C:\Documents and Settings\GPGM1\Рабочий стол\Маша-редактор папки\Развитие\Фотоальбомы\Фото\Люди\есенин.bmp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48" y="1387473"/>
            <a:ext cx="4143403" cy="4518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3000"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Николай Клюев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galina\Desktop\nikolay-klyev-8ts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09306" y="1676400"/>
            <a:ext cx="3043238" cy="434488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А.А.Блок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galina\Desktop\i.jpe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2060848"/>
            <a:ext cx="2952328" cy="388843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Б. Пастернак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galina\Desktop\п.jpe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1412776"/>
            <a:ext cx="4896544" cy="432048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Осип Мандельштам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galina\Desktop\i.jpe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93565" y="1676400"/>
            <a:ext cx="3474720" cy="4572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Знать понятия: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Декадентство</a:t>
            </a:r>
          </a:p>
          <a:p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Реализм</a:t>
            </a:r>
          </a:p>
          <a:p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Модернизм</a:t>
            </a:r>
          </a:p>
          <a:p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Символизм</a:t>
            </a:r>
          </a:p>
          <a:p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Акмеизм</a:t>
            </a:r>
          </a:p>
          <a:p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Футуризм</a:t>
            </a:r>
          </a:p>
          <a:p>
            <a:r>
              <a:rPr lang="ru-RU" b="1" i="1" dirty="0" err="1" smtClean="0">
                <a:solidFill>
                  <a:schemeClr val="accent6">
                    <a:lumMod val="50000"/>
                  </a:schemeClr>
                </a:solidFill>
              </a:rPr>
              <a:t>Новокрестьянская</a:t>
            </a: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 поэзия</a:t>
            </a:r>
            <a:endParaRPr lang="ru-RU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В.Я.Брюсов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galina\Desktop\1300684117_-5733_12007897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21200" y="1819275"/>
            <a:ext cx="3219450" cy="428625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К.Д.Бальмонт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galina\Desktop\valeriybryusov-malyutin-00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93565" y="1676400"/>
            <a:ext cx="3474720" cy="4572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Модернизм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919936"/>
          </a:xfrm>
        </p:spPr>
        <p:txBody>
          <a:bodyPr/>
          <a:lstStyle/>
          <a:p>
            <a:r>
              <a:rPr lang="ru-RU" i="1" dirty="0" err="1" smtClean="0">
                <a:solidFill>
                  <a:srgbClr val="C00000"/>
                </a:solidFill>
              </a:rPr>
              <a:t>Декаденство</a:t>
            </a:r>
            <a:r>
              <a:rPr lang="ru-RU" dirty="0" smtClean="0"/>
              <a:t> (</a:t>
            </a:r>
            <a:r>
              <a:rPr lang="ru-RU" dirty="0" err="1" smtClean="0"/>
              <a:t>лат.яз</a:t>
            </a:r>
            <a:r>
              <a:rPr lang="ru-RU" dirty="0" smtClean="0"/>
              <a:t>) – явление в культуре конца 19-начала 20 веков, отмеченное отказом от </a:t>
            </a:r>
            <a:r>
              <a:rPr lang="ru-RU" dirty="0" err="1" smtClean="0"/>
              <a:t>граж-данственности</a:t>
            </a:r>
            <a:r>
              <a:rPr lang="ru-RU" dirty="0" smtClean="0"/>
              <a:t>, погружением в сферу </a:t>
            </a:r>
            <a:r>
              <a:rPr lang="ru-RU" dirty="0" err="1" smtClean="0"/>
              <a:t>индиви-дуальных</a:t>
            </a:r>
            <a:r>
              <a:rPr lang="ru-RU" dirty="0" smtClean="0"/>
              <a:t> переживаний.</a:t>
            </a:r>
          </a:p>
          <a:p>
            <a:endParaRPr lang="ru-RU" dirty="0" smtClean="0"/>
          </a:p>
          <a:p>
            <a:r>
              <a:rPr lang="ru-RU" i="1" dirty="0" smtClean="0">
                <a:solidFill>
                  <a:srgbClr val="C00000"/>
                </a:solidFill>
              </a:rPr>
              <a:t>Модернизм</a:t>
            </a:r>
            <a:r>
              <a:rPr lang="ru-RU" dirty="0" smtClean="0"/>
              <a:t> (фр.яз.) – </a:t>
            </a:r>
            <a:r>
              <a:rPr lang="ru-RU" dirty="0" err="1" smtClean="0"/>
              <a:t>художественно-эстетичес-кая</a:t>
            </a:r>
            <a:r>
              <a:rPr lang="ru-RU" dirty="0" smtClean="0"/>
              <a:t> система, сложившаяся в начале 20 века, характеризующаяся ощущением дисгармонии мира, разрывом с традициями реализма, </a:t>
            </a:r>
            <a:r>
              <a:rPr lang="ru-RU" dirty="0" err="1" smtClean="0"/>
              <a:t>бун-тарско-эпатирующим</a:t>
            </a:r>
            <a:r>
              <a:rPr lang="ru-RU" dirty="0" smtClean="0"/>
              <a:t> мировосприятием, </a:t>
            </a:r>
            <a:r>
              <a:rPr lang="ru-RU" dirty="0" err="1" smtClean="0"/>
              <a:t>преоб-ладанием</a:t>
            </a:r>
            <a:r>
              <a:rPr lang="ru-RU" dirty="0" smtClean="0"/>
              <a:t> мотивов утраты связи с реальностью, одиночества и иллюзий свободы художника.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775920"/>
          </a:xfrm>
        </p:spPr>
        <p:txBody>
          <a:bodyPr/>
          <a:lstStyle/>
          <a:p>
            <a:pPr algn="just"/>
            <a:r>
              <a:rPr lang="ru-RU" i="1" dirty="0" smtClean="0">
                <a:solidFill>
                  <a:srgbClr val="C00000"/>
                </a:solidFill>
              </a:rPr>
              <a:t>Символизм</a:t>
            </a:r>
            <a:r>
              <a:rPr lang="ru-RU" dirty="0" smtClean="0"/>
              <a:t> (</a:t>
            </a:r>
            <a:r>
              <a:rPr lang="ru-RU" dirty="0" err="1" smtClean="0"/>
              <a:t>греч.яз</a:t>
            </a:r>
            <a:r>
              <a:rPr lang="ru-RU" dirty="0" smtClean="0"/>
              <a:t>.) – знак, символ; направление в искусстве 1870-1910 гг.; универсальная философия, этика, эстетика и образ жизни этого времени.</a:t>
            </a:r>
          </a:p>
          <a:p>
            <a:pPr algn="just"/>
            <a:r>
              <a:rPr lang="ru-RU" i="1" dirty="0" smtClean="0">
                <a:solidFill>
                  <a:srgbClr val="C00000"/>
                </a:solidFill>
              </a:rPr>
              <a:t>Акмеизм</a:t>
            </a:r>
            <a:r>
              <a:rPr lang="ru-RU" i="1" dirty="0" smtClean="0"/>
              <a:t> </a:t>
            </a:r>
            <a:r>
              <a:rPr lang="ru-RU" dirty="0" smtClean="0"/>
              <a:t>(</a:t>
            </a:r>
            <a:r>
              <a:rPr lang="ru-RU" dirty="0" err="1" smtClean="0"/>
              <a:t>греч.яз</a:t>
            </a:r>
            <a:r>
              <a:rPr lang="ru-RU" dirty="0" smtClean="0"/>
              <a:t>.) – высшая степень чего-либо, цветущая сила.</a:t>
            </a:r>
          </a:p>
          <a:p>
            <a:pPr algn="just"/>
            <a:r>
              <a:rPr lang="ru-RU" i="1" dirty="0" smtClean="0">
                <a:solidFill>
                  <a:srgbClr val="C00000"/>
                </a:solidFill>
              </a:rPr>
              <a:t>Футуризм</a:t>
            </a:r>
            <a:r>
              <a:rPr lang="ru-RU" dirty="0" smtClean="0"/>
              <a:t> (</a:t>
            </a:r>
            <a:r>
              <a:rPr lang="ru-RU" dirty="0" err="1" smtClean="0"/>
              <a:t>лат.яз</a:t>
            </a:r>
            <a:r>
              <a:rPr lang="ru-RU" dirty="0" smtClean="0"/>
              <a:t>.) – будущее; распадается на несколько группировок: «Ассоциация </a:t>
            </a:r>
            <a:r>
              <a:rPr lang="ru-RU" dirty="0" err="1" smtClean="0"/>
              <a:t>эгофуту-ристов</a:t>
            </a:r>
            <a:r>
              <a:rPr lang="ru-RU" dirty="0" smtClean="0"/>
              <a:t>» (И.Северянин), «Мезонин поэзии» (Р.Ивнев, В.Лавренёв), «Центрифуга» (Н.Асеев, Б.Пастернак), «</a:t>
            </a:r>
            <a:r>
              <a:rPr lang="ru-RU" dirty="0" err="1" smtClean="0"/>
              <a:t>Гилея</a:t>
            </a:r>
            <a:r>
              <a:rPr lang="ru-RU" dirty="0" smtClean="0"/>
              <a:t>» (</a:t>
            </a:r>
            <a:r>
              <a:rPr lang="ru-RU" dirty="0" err="1" smtClean="0"/>
              <a:t>кубофутуристы</a:t>
            </a:r>
            <a:r>
              <a:rPr lang="ru-RU" dirty="0" smtClean="0"/>
              <a:t>, </a:t>
            </a:r>
            <a:r>
              <a:rPr lang="ru-RU" dirty="0" err="1" smtClean="0"/>
              <a:t>будетля-не</a:t>
            </a:r>
            <a:r>
              <a:rPr lang="ru-RU" dirty="0" smtClean="0"/>
              <a:t> – «люди из будущего» – </a:t>
            </a:r>
            <a:r>
              <a:rPr lang="ru-RU" dirty="0" err="1" smtClean="0"/>
              <a:t>Д.Бурлюк</a:t>
            </a:r>
            <a:r>
              <a:rPr lang="ru-RU" dirty="0" smtClean="0"/>
              <a:t>, В.Маяковский, В.Хлебников).</a:t>
            </a: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214283" y="-1"/>
          <a:ext cx="8572558" cy="68978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99731"/>
                <a:gridCol w="2290942"/>
                <a:gridCol w="2364844"/>
                <a:gridCol w="2217041"/>
              </a:tblGrid>
              <a:tr h="126692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Критерии</a:t>
                      </a:r>
                    </a:p>
                    <a:p>
                      <a:pPr algn="ctr"/>
                      <a:r>
                        <a:rPr lang="ru-RU" dirty="0" smtClean="0"/>
                        <a:t>для сопоставления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Символисты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Акмеисты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Футуристы</a:t>
                      </a:r>
                      <a:endParaRPr lang="ru-RU" dirty="0"/>
                    </a:p>
                  </a:txBody>
                  <a:tcPr/>
                </a:tc>
              </a:tr>
              <a:tr h="1274692"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ru-RU" sz="1600" dirty="0" smtClean="0"/>
                        <a:t>Цель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ru-RU" sz="1600" dirty="0" smtClean="0"/>
                        <a:t>творчества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Расшифровка тайнописи, воплощённой в слове, пророчество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Возвращение поэзии ясности, вещности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Вызов традиции</a:t>
                      </a:r>
                      <a:endParaRPr lang="ru-RU" sz="1600" dirty="0"/>
                    </a:p>
                  </a:txBody>
                  <a:tcPr/>
                </a:tc>
              </a:tr>
              <a:tr h="1367277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2.Отношение к миру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Стремление создать картину идеального мира, существующего по законам вечной красоты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Понимание мира как совокупности простых предметов,</a:t>
                      </a:r>
                      <a:r>
                        <a:rPr lang="ru-RU" sz="1600" baseline="0" dirty="0" smtClean="0"/>
                        <a:t> острых, резких, вещных знаков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Одержимость идеей разрушения старого мира</a:t>
                      </a:r>
                      <a:endParaRPr lang="ru-RU" sz="1600" dirty="0"/>
                    </a:p>
                  </a:txBody>
                  <a:tcPr/>
                </a:tc>
              </a:tr>
              <a:tr h="1367277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3.Отношение к слову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Понимание</a:t>
                      </a:r>
                      <a:r>
                        <a:rPr lang="ru-RU" sz="1600" baseline="0" dirty="0" smtClean="0"/>
                        <a:t> с</a:t>
                      </a:r>
                      <a:r>
                        <a:rPr lang="ru-RU" sz="1600" dirty="0" smtClean="0"/>
                        <a:t>лова</a:t>
                      </a:r>
                      <a:r>
                        <a:rPr lang="ru-RU" sz="1600" baseline="0" dirty="0" smtClean="0"/>
                        <a:t> </a:t>
                      </a:r>
                      <a:r>
                        <a:rPr lang="ru-RU" sz="1600" dirty="0" smtClean="0"/>
                        <a:t>как</a:t>
                      </a:r>
                      <a:r>
                        <a:rPr lang="ru-RU" sz="1600" baseline="0" dirty="0" smtClean="0"/>
                        <a:t> </a:t>
                      </a:r>
                      <a:r>
                        <a:rPr lang="ru-RU" sz="1600" dirty="0" smtClean="0"/>
                        <a:t>многосмыслен</a:t>
                      </a:r>
                    </a:p>
                    <a:p>
                      <a:r>
                        <a:rPr lang="ru-RU" sz="1600" dirty="0" smtClean="0"/>
                        <a:t>ного послания,</a:t>
                      </a:r>
                      <a:r>
                        <a:rPr lang="ru-RU" sz="1600" baseline="0" dirty="0" smtClean="0"/>
                        <a:t> вести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Стремление придать слову определённое, точное значение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Интерес к«</a:t>
                      </a:r>
                      <a:r>
                        <a:rPr lang="ru-RU" sz="1600" dirty="0" err="1" smtClean="0"/>
                        <a:t>самови</a:t>
                      </a:r>
                      <a:endParaRPr lang="ru-RU" sz="1600" dirty="0" smtClean="0"/>
                    </a:p>
                    <a:p>
                      <a:r>
                        <a:rPr lang="ru-RU" sz="1600" dirty="0" smtClean="0"/>
                        <a:t>тому»</a:t>
                      </a:r>
                      <a:r>
                        <a:rPr lang="ru-RU" sz="1600" dirty="0" err="1" smtClean="0"/>
                        <a:t>слову,словесным</a:t>
                      </a:r>
                      <a:r>
                        <a:rPr lang="ru-RU" sz="1600" dirty="0" smtClean="0"/>
                        <a:t>  </a:t>
                      </a:r>
                      <a:r>
                        <a:rPr lang="ru-RU" sz="1600" dirty="0" err="1" smtClean="0"/>
                        <a:t>деформа</a:t>
                      </a:r>
                      <a:endParaRPr lang="ru-RU" sz="1600" dirty="0" smtClean="0"/>
                    </a:p>
                    <a:p>
                      <a:r>
                        <a:rPr lang="ru-RU" sz="1600" dirty="0" err="1" smtClean="0"/>
                        <a:t>циям</a:t>
                      </a:r>
                      <a:r>
                        <a:rPr lang="ru-RU" sz="1600" dirty="0" smtClean="0"/>
                        <a:t>, создание неологизмов</a:t>
                      </a:r>
                      <a:endParaRPr lang="ru-RU" sz="1600" dirty="0"/>
                    </a:p>
                  </a:txBody>
                  <a:tcPr/>
                </a:tc>
              </a:tr>
              <a:tr h="1621654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4.Особеннос</a:t>
                      </a:r>
                    </a:p>
                    <a:p>
                      <a:r>
                        <a:rPr lang="ru-RU" sz="1600" dirty="0" err="1" smtClean="0"/>
                        <a:t>ти</a:t>
                      </a:r>
                      <a:r>
                        <a:rPr lang="ru-RU" sz="1600" dirty="0" smtClean="0"/>
                        <a:t> формы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Господства намёков и иносказания, </a:t>
                      </a:r>
                      <a:r>
                        <a:rPr lang="ru-RU" sz="1600" dirty="0" err="1" smtClean="0"/>
                        <a:t>изыс</a:t>
                      </a:r>
                      <a:endParaRPr lang="ru-RU" sz="1600" dirty="0" smtClean="0"/>
                    </a:p>
                    <a:p>
                      <a:r>
                        <a:rPr lang="ru-RU" sz="1600" dirty="0" err="1" smtClean="0"/>
                        <a:t>канная</a:t>
                      </a:r>
                      <a:r>
                        <a:rPr lang="ru-RU" sz="1600" dirty="0" smtClean="0"/>
                        <a:t> образность, музыкальность, </a:t>
                      </a:r>
                      <a:r>
                        <a:rPr lang="ru-RU" sz="1600" dirty="0" err="1" smtClean="0"/>
                        <a:t>зна</a:t>
                      </a:r>
                      <a:endParaRPr lang="ru-RU" sz="1600" dirty="0" smtClean="0"/>
                    </a:p>
                    <a:p>
                      <a:r>
                        <a:rPr lang="ru-RU" sz="1600" dirty="0" err="1" smtClean="0"/>
                        <a:t>ковое</a:t>
                      </a:r>
                      <a:r>
                        <a:rPr lang="ru-RU" sz="1600" dirty="0" smtClean="0"/>
                        <a:t> наполнение</a:t>
                      </a:r>
                      <a:r>
                        <a:rPr lang="ru-RU" sz="1600" baseline="0" dirty="0" smtClean="0"/>
                        <a:t> обычных слов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Конкретная образ</a:t>
                      </a:r>
                    </a:p>
                    <a:p>
                      <a:r>
                        <a:rPr lang="ru-RU" sz="1600" dirty="0" err="1" smtClean="0"/>
                        <a:t>ность</a:t>
                      </a:r>
                      <a:r>
                        <a:rPr lang="ru-RU" sz="1600" dirty="0" smtClean="0"/>
                        <a:t>, «прекрасная ясность»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Обилие неологизмов, разговорная интонация, пафос эпатажа</a:t>
                      </a: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500174"/>
            <a:ext cx="8143932" cy="92869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B050"/>
                </a:solidFill>
              </a:rPr>
              <a:t>Хронологические рамки поэзии «Серебряного века»</a:t>
            </a:r>
            <a:br>
              <a:rPr lang="ru-RU" dirty="0" smtClean="0">
                <a:solidFill>
                  <a:srgbClr val="00B050"/>
                </a:solidFill>
              </a:rPr>
            </a:br>
            <a:endParaRPr lang="ru-RU" dirty="0">
              <a:solidFill>
                <a:srgbClr val="00B050"/>
              </a:solidFill>
            </a:endParaRPr>
          </a:p>
        </p:txBody>
      </p:sp>
      <p:graphicFrame>
        <p:nvGraphicFramePr>
          <p:cNvPr id="3" name="Схема 2"/>
          <p:cNvGraphicFramePr/>
          <p:nvPr/>
        </p:nvGraphicFramePr>
        <p:xfrm>
          <a:off x="1357290" y="2143116"/>
          <a:ext cx="6262710" cy="33178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/>
              <a:t>Поэзия «Серебряного века» развивалась в 2-х направлениях</a:t>
            </a:r>
            <a:endParaRPr lang="ru-RU" sz="3200" b="1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457200" y="2285991"/>
            <a:ext cx="4038600" cy="4068933"/>
          </a:xfrm>
        </p:spPr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Внутри (отечественная)</a:t>
            </a:r>
          </a:p>
          <a:p>
            <a:endParaRPr lang="ru-RU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sz="1600" dirty="0" smtClean="0"/>
              <a:t>Например:</a:t>
            </a:r>
          </a:p>
          <a:p>
            <a:pPr>
              <a:buNone/>
            </a:pPr>
            <a:r>
              <a:rPr lang="ru-RU" dirty="0" smtClean="0"/>
              <a:t>          Волошин</a:t>
            </a:r>
          </a:p>
          <a:p>
            <a:pPr>
              <a:buNone/>
            </a:pPr>
            <a:r>
              <a:rPr lang="ru-RU" dirty="0" smtClean="0"/>
              <a:t>          Ахматова</a:t>
            </a:r>
          </a:p>
          <a:p>
            <a:pPr>
              <a:buNone/>
            </a:pPr>
            <a:r>
              <a:rPr lang="ru-RU" dirty="0" smtClean="0"/>
              <a:t>          Цветаева</a:t>
            </a:r>
          </a:p>
          <a:p>
            <a:pPr>
              <a:buNone/>
            </a:pPr>
            <a:r>
              <a:rPr lang="ru-RU" dirty="0" smtClean="0"/>
              <a:t>          Пастернак и др.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4648200" y="2285991"/>
            <a:ext cx="4038600" cy="4068933"/>
          </a:xfrm>
        </p:spPr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Поэзия русского зарубежья</a:t>
            </a:r>
          </a:p>
          <a:p>
            <a:endParaRPr lang="ru-RU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sz="1600" dirty="0" smtClean="0"/>
              <a:t>Например:</a:t>
            </a:r>
          </a:p>
          <a:p>
            <a:pPr>
              <a:buNone/>
            </a:pPr>
            <a:r>
              <a:rPr lang="ru-RU" dirty="0" smtClean="0"/>
              <a:t>           Ходасевич</a:t>
            </a:r>
          </a:p>
          <a:p>
            <a:pPr>
              <a:buNone/>
            </a:pPr>
            <a:r>
              <a:rPr lang="ru-RU" dirty="0" smtClean="0"/>
              <a:t>           Адамович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А.А.Ахматова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Picture 4" descr="C:\Documents and Settings\GPGM1\Рабочий стол\Маша-редактор папки\Развитие\Фотоальбомы\Фото\Анна Ахматова.bmp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6656" y="1571612"/>
            <a:ext cx="4082996" cy="439103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251</TotalTime>
  <Words>375</Words>
  <Application>Microsoft Office PowerPoint</Application>
  <PresentationFormat>Экран (4:3)</PresentationFormat>
  <Paragraphs>90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Поток</vt:lpstr>
      <vt:lpstr>Серебряный век русской поэзии</vt:lpstr>
      <vt:lpstr>Знать понятия:</vt:lpstr>
      <vt:lpstr>Модернизм</vt:lpstr>
      <vt:lpstr>Слайд 4</vt:lpstr>
      <vt:lpstr>Слайд 5</vt:lpstr>
      <vt:lpstr>Слайд 6</vt:lpstr>
      <vt:lpstr>Хронологические рамки поэзии «Серебряного века» </vt:lpstr>
      <vt:lpstr>Поэзия «Серебряного века» развивалась в 2-х направлениях</vt:lpstr>
      <vt:lpstr>А.А.Ахматова</vt:lpstr>
      <vt:lpstr>А.Ахматова</vt:lpstr>
      <vt:lpstr>Н.Гумилёв</vt:lpstr>
      <vt:lpstr>Н.Гумилёв и А.Ахматова</vt:lpstr>
      <vt:lpstr>В.В.Маяковский</vt:lpstr>
      <vt:lpstr>М.И.Цветаева</vt:lpstr>
      <vt:lpstr>С.А.Есенин</vt:lpstr>
      <vt:lpstr>Николай Клюев</vt:lpstr>
      <vt:lpstr>А.А.Блок</vt:lpstr>
      <vt:lpstr>Б. Пастернак</vt:lpstr>
      <vt:lpstr>Осип Мандельштам</vt:lpstr>
      <vt:lpstr>В.Я.Брюсов</vt:lpstr>
      <vt:lpstr>К.Д.Бальмонт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galina</dc:creator>
  <cp:lastModifiedBy>galina</cp:lastModifiedBy>
  <cp:revision>25</cp:revision>
  <dcterms:created xsi:type="dcterms:W3CDTF">2010-04-25T07:11:54Z</dcterms:created>
  <dcterms:modified xsi:type="dcterms:W3CDTF">2011-11-19T19:21:58Z</dcterms:modified>
</cp:coreProperties>
</file>