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40628-977E-406B-B4A0-ABA26F152C7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6816A-29B8-4C93-9178-87AC1D2CD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802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6816A-29B8-4C93-9178-87AC1D2CD641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153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780928"/>
            <a:ext cx="4703440" cy="1226567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Спутниковая связь и её роль в жизни человека.</a:t>
            </a:r>
            <a:endParaRPr lang="ru-RU" spc="5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067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3211">
        <p14:vortex dir="r"/>
      </p:transition>
    </mc:Choice>
    <mc:Fallback>
      <p:transition spd="slow" advTm="32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Спутниковый Интернет.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>
            <a:normAutofit/>
          </a:bodyPr>
          <a:lstStyle/>
          <a:p>
            <a:r>
              <a:rPr lang="ru-RU" sz="2000" dirty="0"/>
              <a:t>Спутниковая связь находит применение в организации «последней мили» (канала связи между Интернет-провайдером и клиентом), особенно в местах со слабо развитой инфраструктурой</a:t>
            </a:r>
            <a:r>
              <a:rPr lang="ru-RU" sz="2000" dirty="0" smtClean="0"/>
              <a:t>.</a:t>
            </a:r>
          </a:p>
          <a:p>
            <a:r>
              <a:rPr lang="ru-RU" sz="2800" dirty="0"/>
              <a:t>Особенностями такого вида доступа являются:</a:t>
            </a:r>
          </a:p>
          <a:p>
            <a:r>
              <a:rPr lang="ru-RU" sz="2000" dirty="0" smtClean="0"/>
              <a:t>1.</a:t>
            </a:r>
            <a:r>
              <a:rPr lang="ru-RU" sz="2000" dirty="0"/>
              <a:t> </a:t>
            </a:r>
            <a:r>
              <a:rPr lang="ru-RU" dirty="0"/>
              <a:t>Разделение входящего и исходящего трафика и привлечение дополнительных технологий для их совмещения. Поэтому такие соединения называют асимметричными.</a:t>
            </a:r>
          </a:p>
          <a:p>
            <a:r>
              <a:rPr lang="ru-RU" dirty="0" smtClean="0"/>
              <a:t>2.</a:t>
            </a:r>
            <a:r>
              <a:rPr lang="ru-RU" dirty="0"/>
              <a:t> </a:t>
            </a:r>
            <a:r>
              <a:rPr lang="ru-RU" dirty="0" smtClean="0"/>
              <a:t>Одновременное </a:t>
            </a:r>
            <a:r>
              <a:rPr lang="ru-RU" dirty="0"/>
              <a:t>использование входящего спутникового канала несколькими  пользователями: через спутник одновременно передаются данные для всех клиентов «вперемешку», фильтрацией ненужных данных занимается клиентский терминал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4683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5910">
        <p:push dir="u"/>
      </p:transition>
    </mc:Choice>
    <mc:Fallback>
      <p:transition spd="slow" advTm="1591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Спутниковый Интернет </a:t>
            </a:r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часть 2.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По </a:t>
            </a:r>
            <a:r>
              <a:rPr lang="ru-RU" dirty="0"/>
              <a:t>типу исходящего канала различают:</a:t>
            </a:r>
          </a:p>
          <a:p>
            <a:endParaRPr lang="ru-RU" sz="1900" dirty="0" smtClean="0"/>
          </a:p>
          <a:p>
            <a:r>
              <a:rPr lang="ru-RU" sz="1900" dirty="0" smtClean="0"/>
              <a:t>1.Терминалы</a:t>
            </a:r>
            <a:r>
              <a:rPr lang="ru-RU" sz="1900" dirty="0"/>
              <a:t>, работающие только на прием сигнала (наиболее дешевый вариант подключения). В этом случае для исходящего трафика необходимо иметь другое подключение к Интернету, поставщика которого называют наземным провайдером. Для работы в такой схеме привлекается туннелирующее программное обеспечение, обычно входящее в поставку терминала. Несмотря на сложность (в том числе сложность в настройке), такая технология привлекательна большой скоростью по сравнению с dial-up за сравнительно небольшую цену</a:t>
            </a:r>
            <a:r>
              <a:rPr lang="ru-RU" sz="1900" dirty="0" smtClean="0"/>
              <a:t>.</a:t>
            </a:r>
          </a:p>
          <a:p>
            <a:r>
              <a:rPr lang="ru-RU" sz="1900" dirty="0" smtClean="0"/>
              <a:t>2.</a:t>
            </a:r>
            <a:r>
              <a:rPr lang="ru-RU" sz="1900" dirty="0"/>
              <a:t> Приемо-передающие терминалы. Исходящий канал организуется узким (по сравнению со входящим). Оба направления обеспечивает одно и то же устройство, и поэтому такая система значительно проще в настройке .Такая схема требует установки на антенну более сложного (приемо-передающего) конвертера</a:t>
            </a:r>
            <a:r>
              <a:rPr lang="ru-RU" sz="1900" dirty="0" smtClean="0"/>
              <a:t>.</a:t>
            </a:r>
          </a:p>
          <a:p>
            <a:r>
              <a:rPr lang="ru-RU" sz="2300" dirty="0"/>
              <a:t>И в том, и в другом случае данные от провайдера к клиенту передаются, как правило, в соответствии со стандартом цифрового вещания DVB, что позволяет использовать одно и то же оборудование как для доступа в сеть, так и для приема спутникового телевидения.</a:t>
            </a:r>
          </a:p>
          <a:p>
            <a:pPr marL="0" indent="0">
              <a:buNone/>
            </a:pPr>
            <a:r>
              <a:rPr lang="ru-RU" sz="2300" dirty="0"/>
              <a:t> 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65125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25594">
        <p14:prism/>
      </p:transition>
    </mc:Choice>
    <mc:Fallback>
      <p:transition spd="slow" advTm="255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8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8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8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8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1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8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Заключение.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Спутниковая связь важна в жизни человека. Без неё трудно представить себе жизнь современных людей. Спутниковая связь обеспечивает </a:t>
            </a:r>
            <a:r>
              <a:rPr lang="ru-RU" sz="2800" b="1" i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нам постоянный </a:t>
            </a:r>
            <a:r>
              <a:rPr lang="ru-RU" sz="2800" b="1" i="1" spc="50" dirty="0" err="1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доступуп</a:t>
            </a:r>
            <a:r>
              <a:rPr lang="ru-RU" sz="2800" b="1" i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i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сеть, спутниковому телевидению и многому другому.</a:t>
            </a:r>
            <a:endParaRPr lang="ru-RU" sz="2800" b="1" i="1" spc="5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861048"/>
            <a:ext cx="3419872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5595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00" advTm="9009">
        <p14:flip dir="r"/>
      </p:transition>
    </mc:Choice>
    <mc:Fallback>
      <p:transition spd="slow" advTm="90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8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260648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Aharoni" pitchFamily="2" charset="-79"/>
              </a:rPr>
              <a:t>Спутниковая связь.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2300" dirty="0"/>
              <a:t>Спутниковая связь — один </a:t>
            </a:r>
            <a:r>
              <a:rPr lang="ru-RU" sz="2300" dirty="0" smtClean="0"/>
              <a:t>из видов </a:t>
            </a:r>
            <a:r>
              <a:rPr lang="ru-RU" sz="2300" dirty="0"/>
              <a:t>космической радиосвязи, основанный на использовании искусственных спутников земли в качестве ретрансляторов. Спутниковая связь осуществляется между земными станциями, которые могут быть как стационарными, так и подвижными</a:t>
            </a:r>
            <a:r>
              <a:rPr lang="ru-RU" sz="2300" dirty="0" smtClean="0"/>
              <a:t>.</a:t>
            </a:r>
            <a:endParaRPr lang="ru-RU" sz="1400" dirty="0"/>
          </a:p>
          <a:p>
            <a:pPr marL="0" indent="0">
              <a:buNone/>
            </a:pPr>
            <a:r>
              <a:rPr lang="ru-RU" sz="1500" dirty="0"/>
              <a:t> </a:t>
            </a:r>
            <a:r>
              <a:rPr lang="ru-RU" sz="1500" dirty="0" smtClean="0"/>
              <a:t>    Спутниковая </a:t>
            </a:r>
            <a:r>
              <a:rPr lang="ru-RU" sz="1500" dirty="0"/>
              <a:t>связь является развитием традиционной радиорелейной связи путем вынесения ретранслятора на очень большую высоту (от десятков до сотен тысяч км.). Так как зона его видимости в этом случае — почти половина Земного шара, то необходимость в цепочке ретрансляторов отпадает — в большинстве случаев достаточно и одного.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89040"/>
            <a:ext cx="4032448" cy="2718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318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16442">
        <p14:shred/>
      </p:transition>
    </mc:Choice>
    <mc:Fallback>
      <p:transition spd="slow" advTm="164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spc="0" dirty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</a:t>
            </a:r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оздания </a:t>
            </a:r>
            <a:r>
              <a:rPr lang="ru-RU" cap="all" spc="0" dirty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системы спутников </a:t>
            </a:r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связи.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59"/>
          </a:xfrm>
        </p:spPr>
        <p:txBody>
          <a:bodyPr numCol="2"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300" dirty="0"/>
              <a:t>В 1945 году в статье «Внеземные ретрансляторы», опубликованной в октябрьском номере журнала «Wireless World», английский учёный, писатель и изобретатель Артур Кларк предложил идею создания системы спутников связи на геостационарных орбитах, которые позволили бы организовать глобальную систему связи.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 smtClean="0"/>
          </a:p>
          <a:p>
            <a:r>
              <a:rPr lang="ru-RU" sz="2300" dirty="0" smtClean="0"/>
              <a:t>Впоследствии </a:t>
            </a:r>
            <a:r>
              <a:rPr lang="ru-RU" sz="2300" dirty="0"/>
              <a:t>Кларк на вопрос, почему он не запатентовал изобретение (что было вполне возможно), отвечал, что не верил в возможность реализации подобной системы при своей жизни, а также считал, что подобная идея должна приносить пользу всему человечеству.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827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5527">
        <p14:prism/>
      </p:transition>
    </mc:Choice>
    <mc:Fallback>
      <p:transition spd="slow" advTm="155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Гражданская спутниковая связь.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ru-RU" dirty="0" smtClean="0"/>
              <a:t>  Спутник-баллон </a:t>
            </a:r>
            <a:r>
              <a:rPr lang="ru-RU" dirty="0"/>
              <a:t>«Эхо-1</a:t>
            </a:r>
            <a:r>
              <a:rPr lang="ru-RU" dirty="0" smtClean="0"/>
              <a:t>»</a:t>
            </a:r>
          </a:p>
          <a:p>
            <a:endParaRPr lang="ru-RU" dirty="0" smtClean="0"/>
          </a:p>
          <a:p>
            <a:r>
              <a:rPr lang="ru-RU" sz="2300" dirty="0" smtClean="0"/>
              <a:t>Первые </a:t>
            </a:r>
            <a:r>
              <a:rPr lang="ru-RU" sz="2300" dirty="0"/>
              <a:t>исследования в области гражданской спутниковой связи в западных странах начали появляться во второй половине 50-х годов XX века. В США толчком к ним послужили возросшие потребности в трансатлантической телефонной связи</a:t>
            </a:r>
            <a:r>
              <a:rPr lang="ru-RU" sz="2300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r>
              <a:rPr lang="ru-RU" sz="2300" dirty="0" smtClean="0"/>
              <a:t>12 </a:t>
            </a:r>
            <a:r>
              <a:rPr lang="ru-RU" sz="2300" dirty="0"/>
              <a:t>августа 1960 года специалистами США был выведен на орбиту высотой 1500 км надувной шар. Этот космический аппарат назывался «Эхо-1». Его металлизированная оболочка диаметром 30 м выполняла функции пассивного ретранслятора.</a:t>
            </a:r>
          </a:p>
          <a:p>
            <a:endParaRPr lang="ru-RU" sz="2300" dirty="0"/>
          </a:p>
        </p:txBody>
      </p:sp>
      <p:pic>
        <p:nvPicPr>
          <p:cNvPr id="2050" name="Picture 2" descr="C:\Users\1\Desktop\Фотки\220px-Echo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941168"/>
            <a:ext cx="2011363" cy="146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57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400" advTm="13464">
        <p14:doors dir="vert"/>
      </p:transition>
    </mc:Choice>
    <mc:Fallback>
      <p:transition spd="slow" advTm="134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cap="all" spc="0" dirty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</a:t>
            </a:r>
            <a:r>
              <a:rPr lang="ru-RU" sz="2800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еждународная спутниковая связь.</a:t>
            </a:r>
            <a:endParaRPr lang="ru-RU" sz="2800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10000"/>
          </a:bodyPr>
          <a:lstStyle/>
          <a:p>
            <a:r>
              <a:rPr lang="ru-RU" sz="2500" dirty="0"/>
              <a:t>20 августа 1964 года 11 стран (СССР в их число не вошёл) подписали соглашение о создании международной организации спутниковой связи Intelsat. </a:t>
            </a:r>
            <a:endParaRPr lang="ru-RU" sz="2500" dirty="0" smtClean="0"/>
          </a:p>
          <a:p>
            <a:endParaRPr lang="ru-RU" sz="2600" dirty="0" smtClean="0"/>
          </a:p>
          <a:p>
            <a:endParaRPr lang="ru-RU" sz="2300" dirty="0"/>
          </a:p>
          <a:p>
            <a:endParaRPr lang="ru-RU" sz="2300" dirty="0" smtClean="0"/>
          </a:p>
          <a:p>
            <a:endParaRPr lang="ru-RU" sz="2300" dirty="0"/>
          </a:p>
          <a:p>
            <a:endParaRPr lang="ru-RU" sz="2300" dirty="0" smtClean="0"/>
          </a:p>
          <a:p>
            <a:endParaRPr lang="ru-RU" sz="2300" dirty="0"/>
          </a:p>
          <a:p>
            <a:endParaRPr lang="ru-RU" sz="2300" dirty="0" smtClean="0"/>
          </a:p>
          <a:p>
            <a:r>
              <a:rPr lang="ru-RU" sz="2500" dirty="0" smtClean="0"/>
              <a:t>В </a:t>
            </a:r>
            <a:r>
              <a:rPr lang="ru-RU" sz="2500" dirty="0"/>
              <a:t>СССР к тому времени была собственная развитая программа спутниковой связи, увенчавшаяся 23 апреля 1965 года успешным запуском связного советского спутника Молния-1. В рамках программы Intelsat первый коммерческий спутник связи Early Bird (англ.) («ранняя пташка»), произведенный корпорацией COMSAT, был запущен 6 апреля 1965 года.</a:t>
            </a:r>
          </a:p>
          <a:p>
            <a:endParaRPr lang="ru-RU" sz="2300" dirty="0"/>
          </a:p>
        </p:txBody>
      </p:sp>
      <p:pic>
        <p:nvPicPr>
          <p:cNvPr id="3074" name="Picture 2" descr="C:\Users\1\Desktop\Фотки\250px-Syncom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381642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451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900" advTm="17933">
        <p14:flip dir="r"/>
      </p:transition>
    </mc:Choice>
    <mc:Fallback>
      <p:transition spd="slow" advTm="179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9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9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Спутниковая связь в СССР.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lang="ru-RU" sz="2800" dirty="0"/>
              <a:t>В СССР долгое время спутниковая связь развивались только в интересах Министерства обороны СССР. В силу большей закрытости космической программы развитие спутниковой связи в социалистических странах шло иначе, чем в западных странах. Развитие гражданской спутниковой связи началось соглашением между 9 странами социалистического блока о создании системы связи «Интерспутник, « которое было подписано только в 1971 году.</a:t>
            </a:r>
          </a:p>
          <a:p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089238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82">
        <p:checker/>
      </p:transition>
    </mc:Choice>
    <mc:Fallback>
      <p:transition spd="slow" advTm="13082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8012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spc="0" dirty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</a:t>
            </a:r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ассивные </a:t>
            </a:r>
            <a:r>
              <a:rPr lang="ru-RU" cap="all" spc="0" dirty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спутниковые </a:t>
            </a:r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ретрансляторы.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0" indent="0">
              <a:buNone/>
            </a:pPr>
            <a:r>
              <a:rPr lang="ru-RU" sz="2200" dirty="0"/>
              <a:t>В первые годы исследований использовались пассивные спутниковые ретрансляторы, которые представляли собой простой отражатель радиосигнала (часто — металлическая или полимерная сфера с металлическим напылением), не несущий на борту какого-либо приёмопередающего оборудования. Такие спутники не получили распространения. Все современные спутники связи являются активными. Активные ретрансляторы оборудованы электронной аппаратурой для приема, обработки, усиления и ретрансляции сигнала</a:t>
            </a:r>
            <a:r>
              <a:rPr lang="ru-RU" sz="2200" dirty="0" smtClean="0"/>
              <a:t>.</a:t>
            </a:r>
          </a:p>
          <a:p>
            <a:pPr marL="0" indent="0">
              <a:buNone/>
            </a:pPr>
            <a:r>
              <a:rPr lang="ru-RU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Пассивный </a:t>
            </a:r>
            <a:r>
              <a:rPr lang="ru-RU" sz="2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спутник связи Echo-2. </a:t>
            </a:r>
            <a:endParaRPr lang="ru-RU" sz="2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1\Desktop\Фотки\220px-Echo_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49080"/>
            <a:ext cx="374441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190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4586">
        <p14:gallery dir="l"/>
      </p:transition>
    </mc:Choice>
    <mc:Fallback>
      <p:transition spd="slow" advTm="145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8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8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8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Системы множественного доступа.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 numCol="1">
            <a:normAutofit lnSpcReduction="10000"/>
          </a:bodyPr>
          <a:lstStyle/>
          <a:p>
            <a:r>
              <a:rPr lang="ru-RU" sz="2300" dirty="0"/>
              <a:t>Для обеспечения возможности одновременного использования спутникового ретранслятора несколькими пользователями применяют системы множественного доступа</a:t>
            </a:r>
            <a:r>
              <a:rPr lang="ru-RU" sz="2300" dirty="0" smtClean="0"/>
              <a:t>:</a:t>
            </a:r>
            <a:endParaRPr lang="ru-RU" dirty="0" smtClean="0"/>
          </a:p>
          <a:p>
            <a:r>
              <a:rPr lang="ru-RU" dirty="0" smtClean="0"/>
              <a:t>1.</a:t>
            </a:r>
            <a:r>
              <a:rPr lang="ru-RU" dirty="0"/>
              <a:t> </a:t>
            </a:r>
            <a:r>
              <a:rPr lang="ru-RU" sz="1800" dirty="0"/>
              <a:t>М</a:t>
            </a:r>
            <a:r>
              <a:rPr lang="ru-RU" sz="1800" dirty="0" smtClean="0"/>
              <a:t>ножественный </a:t>
            </a:r>
            <a:r>
              <a:rPr lang="ru-RU" sz="1800" dirty="0"/>
              <a:t>доступ с частотным разделением — при этом каждому пользователю предоставляется отдельный диапазон частот</a:t>
            </a:r>
            <a:r>
              <a:rPr lang="ru-RU" sz="1800" dirty="0" smtClean="0"/>
              <a:t>.</a:t>
            </a:r>
            <a:endParaRPr lang="ru-RU" dirty="0" smtClean="0"/>
          </a:p>
          <a:p>
            <a:r>
              <a:rPr lang="ru-RU" dirty="0" smtClean="0"/>
              <a:t>2.</a:t>
            </a:r>
            <a:r>
              <a:rPr lang="ru-RU" dirty="0"/>
              <a:t> </a:t>
            </a:r>
            <a:r>
              <a:rPr lang="ru-RU" sz="1800" dirty="0"/>
              <a:t>М</a:t>
            </a:r>
            <a:r>
              <a:rPr lang="ru-RU" sz="1800" dirty="0" smtClean="0"/>
              <a:t>ножественный </a:t>
            </a:r>
            <a:r>
              <a:rPr lang="ru-RU" sz="1800" dirty="0"/>
              <a:t>доступ с временным разделением — каждому пользователю предоставляется определенный временной интервал (таймслот), в течение которого он производит передачу и прием данных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3.</a:t>
            </a:r>
            <a:r>
              <a:rPr lang="ru-RU" sz="1800" dirty="0"/>
              <a:t> </a:t>
            </a:r>
            <a:r>
              <a:rPr lang="ru-RU" sz="1800" dirty="0" smtClean="0"/>
              <a:t>Множественный </a:t>
            </a:r>
            <a:r>
              <a:rPr lang="ru-RU" sz="1800" dirty="0"/>
              <a:t>доступ с кодовым разделением — при этом каждому пользователю выдается кодовая последовательность, ортогональная кодовым последовательностям других пользователей. Данные пользователя накладываются на кодовую последовательность таким образом, что передаваемые сигналы различных пользователей не мешают друг другу, хотя и передаются на одних и тех же частотах.</a:t>
            </a:r>
          </a:p>
          <a:p>
            <a:endParaRPr lang="ru-RU" sz="1800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129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900" advTm="21403">
        <p14:switch dir="r"/>
      </p:transition>
    </mc:Choice>
    <mc:Fallback>
      <p:transition spd="slow" advTm="214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4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6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Подвижная спутниковая связь.</a:t>
            </a:r>
            <a:endParaRPr lang="ru-RU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328592"/>
          </a:xfrm>
        </p:spPr>
        <p:txBody>
          <a:bodyPr>
            <a:normAutofit/>
          </a:bodyPr>
          <a:lstStyle/>
          <a:p>
            <a:r>
              <a:rPr lang="ru-RU" sz="2200" dirty="0"/>
              <a:t>Особенностью большинства систем подвижной спутниковой связи является маленький размер антенны терминала, что затрудняет прием сигнала. Для того чтобы мощность сигнала, достигающего приемника, была достаточной, применяют одно из двух решений</a:t>
            </a:r>
            <a:r>
              <a:rPr lang="ru-RU" sz="2200" dirty="0" smtClean="0"/>
              <a:t>:</a:t>
            </a:r>
          </a:p>
          <a:p>
            <a:r>
              <a:rPr lang="ru-RU" sz="2200" dirty="0" smtClean="0"/>
              <a:t>1.</a:t>
            </a:r>
            <a:r>
              <a:rPr lang="ru-RU" sz="2000" dirty="0"/>
              <a:t> </a:t>
            </a:r>
            <a:r>
              <a:rPr lang="ru-RU" sz="1800" dirty="0"/>
              <a:t>Спутники располагаются на геостационарной орбите. Поскольку эта орбита удалена от Земли на расстояние 35786 км, на спутник требуется установить мощный передатчик. Этот подход используется системой Inmarsat </a:t>
            </a:r>
            <a:r>
              <a:rPr lang="ru-RU" sz="1800" dirty="0" smtClean="0"/>
              <a:t>и </a:t>
            </a:r>
            <a:r>
              <a:rPr lang="ru-RU" sz="1800" dirty="0"/>
              <a:t>некоторыми региональными операторами персональной спутниковой связи (например, Thuraya).</a:t>
            </a:r>
          </a:p>
          <a:p>
            <a:r>
              <a:rPr lang="ru-RU" sz="1800" dirty="0" smtClean="0"/>
              <a:t>2.</a:t>
            </a:r>
            <a:r>
              <a:rPr lang="ru-RU" sz="1800" dirty="0"/>
              <a:t> Множество спутников располагается на наклонных или полярных орбитах. При этом требуемая мощность передатчика не так высока, и стоимость вывода спутника на орбиту ниже. Однако такой подход требует не только большого числа спутников, но и разветвленной сети наземных коммутаторов. Подобный метод используется операторами Iridium и Globalstar.</a:t>
            </a:r>
          </a:p>
          <a:p>
            <a:endParaRPr lang="ru-RU" sz="1800" dirty="0"/>
          </a:p>
          <a:p>
            <a:endParaRPr lang="ru-RU" sz="2200" dirty="0"/>
          </a:p>
        </p:txBody>
      </p:sp>
      <p:pic>
        <p:nvPicPr>
          <p:cNvPr id="5122" name="Picture 2" descr="C:\Users\1\Desktop\Фотки\250px-Communications_satellite_orbit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051" y="5534083"/>
            <a:ext cx="2036221" cy="132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418850"/>
      </p:ext>
    </p:extLst>
  </p:cSld>
  <p:clrMapOvr>
    <a:masterClrMapping/>
  </p:clrMapOvr>
  <p:transition spd="slow" advTm="2342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119</TotalTime>
  <Words>925</Words>
  <Application>Microsoft Office PowerPoint</Application>
  <PresentationFormat>Экран (4:3)</PresentationFormat>
  <Paragraphs>59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Паркет</vt:lpstr>
      <vt:lpstr>Спутниковая связь и её роль в жизни человека.</vt:lpstr>
      <vt:lpstr>Спутниковая связь.</vt:lpstr>
      <vt:lpstr>Создания системы спутников связи.</vt:lpstr>
      <vt:lpstr>Гражданская спутниковая связь.</vt:lpstr>
      <vt:lpstr>Международная спутниковая связь.</vt:lpstr>
      <vt:lpstr>Спутниковая связь в СССР.</vt:lpstr>
      <vt:lpstr>Пассивные спутниковые ретрансляторы.</vt:lpstr>
      <vt:lpstr>Системы множественного доступа.</vt:lpstr>
      <vt:lpstr>Подвижная спутниковая связь.</vt:lpstr>
      <vt:lpstr>Спутниковый Интернет.</vt:lpstr>
      <vt:lpstr>Спутниковый Интернет часть 2.</vt:lpstr>
      <vt:lpstr>Заключение.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Спутниковая связь и её роль в жизни человека.</dc:title>
  <dc:creator>1</dc:creator>
  <cp:lastModifiedBy>1</cp:lastModifiedBy>
  <cp:revision>15</cp:revision>
  <dcterms:created xsi:type="dcterms:W3CDTF">2013-09-12T16:25:56Z</dcterms:created>
  <dcterms:modified xsi:type="dcterms:W3CDTF">2013-09-16T19:14:35Z</dcterms:modified>
</cp:coreProperties>
</file>