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video" Target="NULL" TargetMode="Externa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video" Target="NULL" TargetMode="Externa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video" Target="NULL" TargetMode="Externa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arth Glass against white,loop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"/>
              </p:ext>
            </p:extLst>
          </p:nvPr>
        </p:nvPicPr>
        <p:blipFill>
          <a:blip r:embed="rId3" cstate="print"/>
          <a:stretch>
            <a:fillRect/>
          </a:stretch>
        </p:blipFill>
        <p:spPr>
          <a:xfrm>
            <a:off x="0" y="2286000"/>
            <a:ext cx="6858000" cy="457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2400"/>
            <a:ext cx="8686800" cy="14700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8600" y="3429000"/>
            <a:ext cx="4876800" cy="22098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4264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359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arth Glass against white,loop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"/>
              </p:ext>
            </p:extLst>
          </p:nvPr>
        </p:nvPicPr>
        <p:blipFill rotWithShape="1">
          <a:blip r:embed="rId3" cstate="print"/>
          <a:srcRect t="4839" b="8065"/>
          <a:stretch/>
        </p:blipFill>
        <p:spPr>
          <a:xfrm>
            <a:off x="0" y="5486400"/>
            <a:ext cx="2362200" cy="1371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5294"/>
          <a:stretch/>
        </p:blipFill>
        <p:spPr>
          <a:xfrm>
            <a:off x="0" y="5163671"/>
            <a:ext cx="9144000" cy="169432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97716"/>
            <a:ext cx="2057400" cy="6150684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250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97716"/>
            <a:ext cx="5486400" cy="615068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1372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2737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709987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2098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489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9264" y="1722437"/>
            <a:ext cx="37490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6360" y="1722437"/>
            <a:ext cx="37490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7594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2" y="1722792"/>
            <a:ext cx="37353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2" y="2362554"/>
            <a:ext cx="3735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601" y="1722792"/>
            <a:ext cx="37338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1" y="2362554"/>
            <a:ext cx="37338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0579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640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9363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arth Glass against white,loop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"/>
              </p:ext>
            </p:extLst>
          </p:nvPr>
        </p:nvPicPr>
        <p:blipFill rotWithShape="1">
          <a:blip r:embed="rId3" cstate="print"/>
          <a:srcRect t="4839" b="8065"/>
          <a:stretch/>
        </p:blipFill>
        <p:spPr>
          <a:xfrm>
            <a:off x="0" y="5486400"/>
            <a:ext cx="2362200" cy="1371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5294"/>
          <a:stretch/>
        </p:blipFill>
        <p:spPr>
          <a:xfrm>
            <a:off x="0" y="5163671"/>
            <a:ext cx="9144000" cy="16943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52400"/>
            <a:ext cx="4495800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0" y="1314450"/>
            <a:ext cx="3008313" cy="4933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239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1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051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ideo" Target="NULL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arth Glass against white,loop.wmv">
            <a:hlinkClick r:id="" action="ppaction://media"/>
          </p:cNvPr>
          <p:cNvPicPr>
            <a:picLocks noChangeAspect="1"/>
          </p:cNvPicPr>
          <p:nvPr>
            <a:videoFile r:link="rId13"/>
            <p:extLst>
              <p:ext uri="{DAA4B4D4-6D71-4841-9C94-3DE7FCFB9230}">
                <p14:media xmlns="" xmlns:p14="http://schemas.microsoft.com/office/powerpoint/2010/main" r:embed=""/>
              </p:ext>
            </p:extLst>
          </p:nvPr>
        </p:nvPicPr>
        <p:blipFill rotWithShape="1">
          <a:blip r:embed="rId14" cstate="print"/>
          <a:srcRect t="4839" b="8065"/>
          <a:stretch/>
        </p:blipFill>
        <p:spPr>
          <a:xfrm>
            <a:off x="0" y="5486400"/>
            <a:ext cx="2362200" cy="1371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54684"/>
            <a:ext cx="8686800" cy="10560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676400"/>
            <a:ext cx="7620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3062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1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Биотопы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суши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Биотоп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643998" cy="464347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однородный в экологическом отношении участок, соответствующий отдельным частям биоценоза или экосистемы, являющийся местом обитания того или иного вида животных или растений. Можно различать: полипедон, т. е. почвенные и донные местообитания, климатоп, т. е. местообитания в надземной части фитоценозов,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гидротоп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наддонной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части (водного) сообщества. Независимо от этого выделяются различные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микротопы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являющиеся местом обитания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микропопуляций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dirty="0" smtClean="0"/>
              <a:t>Лесостепь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286280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 природная зона Северного полушария, характеризующаяся сочетанием лесных и степных </a:t>
            </a:r>
          </a:p>
          <a:p>
            <a:pPr indent="14288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участков. Лесостепь — одна из зон, входящих в состав умеренного пояса. Главная особенность лесостепной зоны — это наличие полей и лесополос.</a:t>
            </a:r>
          </a:p>
          <a:p>
            <a:pPr indent="14288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Файл:Roz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929066"/>
            <a:ext cx="4920232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Климат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1357298"/>
            <a:ext cx="6072230" cy="5357850"/>
          </a:xfrm>
        </p:spPr>
        <p:txBody>
          <a:bodyPr>
            <a:normAutofit fontScale="85000" lnSpcReduction="10000"/>
          </a:bodyPr>
          <a:lstStyle/>
          <a:p>
            <a:pPr marL="17938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Климат лесостепи, как правило, умеренно-континентальный. Годовое количество осадков 600 мм в год.  Средняя температура июля колеблется приблизительно от 18,5 градусов до 23 градуса Цельсия. Абсолютный максимум в лесостепи в зависимости от широты обычно составляет чуть ниже или около 40 °C в тени. Температуры января -  от -5° до -40°С. Однако жара в лесостепи случается реже, чем сильные холода, в то время как в степной зоне — наоборот.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C:\Documents and Settings\User\Мои документы\Downloads\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714620"/>
            <a:ext cx="3092780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Растительный мир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5500694" cy="5357826"/>
          </a:xfrm>
        </p:spPr>
        <p:txBody>
          <a:bodyPr>
            <a:normAutofit fontScale="77500" lnSpcReduction="20000"/>
          </a:bodyPr>
          <a:lstStyle/>
          <a:p>
            <a:pPr marL="17938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Характерно сложное чередование на водоразделах живописных массивов лиственных лесов (реже хвойных боров) с участками разнотравных степей. В Европе и в Европейской части России типичны светлые широколиственные леса из дуба (дубравы), липы, каштана, </a:t>
            </a:r>
          </a:p>
          <a:p>
            <a:pPr marL="17938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ясеня и др. Встречаются также байрачные леса. В Сибири распространены островные мелколиственные березово-осиновые колки. 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лесостепям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относятся также в Северной Америке прерии, в Африке и Австралии — саванны.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Documents and Settings\User\Мои документы\Downloads\0_77ec7_d608614e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857364"/>
            <a:ext cx="3585525" cy="2214578"/>
          </a:xfrm>
          <a:prstGeom prst="rect">
            <a:avLst/>
          </a:prstGeom>
          <a:noFill/>
        </p:spPr>
      </p:pic>
      <p:pic>
        <p:nvPicPr>
          <p:cNvPr id="3074" name="Picture 2" descr="C:\Documents and Settings\User\Мои документы\Downloads\eeba9327792d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4214819"/>
            <a:ext cx="3631650" cy="2417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Животный мир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5857916" cy="5500702"/>
          </a:xfrm>
        </p:spPr>
        <p:txBody>
          <a:bodyPr>
            <a:normAutofit/>
          </a:bodyPr>
          <a:lstStyle/>
          <a:p>
            <a:pPr marL="179388" indent="0">
              <a:buNone/>
            </a:pPr>
            <a:r>
              <a:rPr lang="ru-RU" dirty="0" smtClean="0"/>
              <a:t>Животный мир лесостепи также образует смесь лесных видов со степными. В лесных районах водятся лесная куница, белка, соня: изредка встречаются лоси и косули, а в степных — суслики, тушканчик — земляной заяц, сурок-байбак, степной хорь, изредка — дрофа и стрепет. В реках — речной бобр и выхухоль.</a:t>
            </a:r>
            <a:endParaRPr lang="ru-RU" dirty="0"/>
          </a:p>
        </p:txBody>
      </p:sp>
      <p:pic>
        <p:nvPicPr>
          <p:cNvPr id="2049" name="Picture 1" descr="C:\Documents and Settings\User\Мои документы\Downloads\c371b2308f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81906"/>
            <a:ext cx="2714644" cy="2489838"/>
          </a:xfrm>
          <a:prstGeom prst="rect">
            <a:avLst/>
          </a:prstGeom>
          <a:noFill/>
        </p:spPr>
      </p:pic>
      <p:pic>
        <p:nvPicPr>
          <p:cNvPr id="2050" name="Picture 2" descr="C:\Documents and Settings\User\Мои документы\Downloads\86271eee765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2714620"/>
            <a:ext cx="2731167" cy="2052643"/>
          </a:xfrm>
          <a:prstGeom prst="rect">
            <a:avLst/>
          </a:prstGeom>
          <a:noFill/>
        </p:spPr>
      </p:pic>
      <p:pic>
        <p:nvPicPr>
          <p:cNvPr id="2051" name="Picture 3" descr="C:\Documents and Settings\User\Мои документы\Downloads\397570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4825736"/>
            <a:ext cx="2714644" cy="187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TS101881357</Template>
  <TotalTime>33</TotalTime>
  <Words>108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Биотопы суши</vt:lpstr>
      <vt:lpstr>Биотоп</vt:lpstr>
      <vt:lpstr>Лесостепь</vt:lpstr>
      <vt:lpstr>Климат</vt:lpstr>
      <vt:lpstr>Растительный мир</vt:lpstr>
      <vt:lpstr>Животный мир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Биотопы суши</dc:title>
  <cp:lastModifiedBy>Дмитрий Каленюк</cp:lastModifiedBy>
  <cp:revision>7</cp:revision>
  <dcterms:modified xsi:type="dcterms:W3CDTF">2012-04-13T17:29:48Z</dcterms:modified>
</cp:coreProperties>
</file>