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30" y="-46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268760"/>
            <a:ext cx="7344816" cy="1008112"/>
          </a:xfrm>
        </p:spPr>
        <p:txBody>
          <a:bodyPr/>
          <a:lstStyle/>
          <a:p>
            <a:r>
              <a:rPr lang="ru-RU" dirty="0" smtClean="0"/>
              <a:t>Творческий 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«Византийская</a:t>
            </a:r>
            <a:r>
              <a:rPr lang="ru-RU" sz="4000" b="1" dirty="0" smtClean="0">
                <a:solidFill>
                  <a:srgbClr val="FF0000"/>
                </a:solidFill>
              </a:rPr>
              <a:t> мозаика»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4786322"/>
            <a:ext cx="4500594" cy="1714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Выполнил ученик 6 А класса МБОУ «Килемарская СОШ» Обухов Илья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Учитель: Роженцова Ольга Юрьевна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3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31224" cy="850106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В</a:t>
            </a:r>
            <a:r>
              <a:rPr lang="ru-RU" sz="2800" b="1" i="1" dirty="0" smtClean="0">
                <a:solidFill>
                  <a:srgbClr val="FF0000"/>
                </a:solidFill>
              </a:rPr>
              <a:t>изантийская </a:t>
            </a:r>
            <a:r>
              <a:rPr lang="ru-RU" sz="2800" b="1" i="1" dirty="0">
                <a:solidFill>
                  <a:srgbClr val="FF0000"/>
                </a:solidFill>
              </a:rPr>
              <a:t>мозаика</a:t>
            </a:r>
            <a:r>
              <a:rPr lang="ru-RU" sz="2800" b="1" i="1" dirty="0"/>
              <a:t> </a:t>
            </a:r>
            <a:r>
              <a:rPr lang="ru-RU" sz="2800" dirty="0"/>
              <a:t>– это </a:t>
            </a:r>
            <a:r>
              <a:rPr lang="ru-RU" sz="2800" dirty="0" smtClean="0"/>
              <a:t>мозаика </a:t>
            </a:r>
            <a:r>
              <a:rPr lang="ru-RU" sz="2800" dirty="0"/>
              <a:t>из смальты.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08912" cy="44644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Именно </a:t>
            </a:r>
            <a:r>
              <a:rPr lang="ru-RU" sz="2800" dirty="0"/>
              <a:t>византийцы разработали технологию производства смальты, благодаря которой это относительно экономичное и простое в обращении стекло стало основным материалом </a:t>
            </a:r>
            <a:r>
              <a:rPr lang="ru-RU" sz="2800" dirty="0" smtClean="0"/>
              <a:t>для живописи</a:t>
            </a:r>
            <a:r>
              <a:rPr lang="ru-RU" sz="2800" dirty="0"/>
              <a:t>. 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88111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3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272231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Смальта</a:t>
            </a:r>
            <a:r>
              <a:rPr lang="en-US" sz="2800" dirty="0" smtClean="0"/>
              <a:t>-</a:t>
            </a:r>
            <a:r>
              <a:rPr lang="ru-RU" sz="2800" dirty="0" smtClean="0"/>
              <a:t>это материал из стекла, </a:t>
            </a:r>
            <a:r>
              <a:rPr lang="ru-RU" sz="2800" dirty="0"/>
              <a:t>в которое добавляли частицы металлов для придания ему определенных оттенков. Так с добавлением золота, стекло приобретало золотой блеск. Именно этот блеск, побудил многих мастеров выбирать золотую мозаику для фона картин.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719530"/>
            <a:ext cx="2251907" cy="2638953"/>
          </a:xfrm>
        </p:spPr>
      </p:pic>
      <p:pic>
        <p:nvPicPr>
          <p:cNvPr id="2051" name="Picture 3" descr="C:\Users\admin\Desktop\Фотоа фыафыаф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64" y="4126235"/>
            <a:ext cx="273345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Византия фоти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231" y="4291269"/>
            <a:ext cx="2880320" cy="206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56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3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Происхождение византийской мозаики</a:t>
            </a:r>
            <a:r>
              <a:rPr lang="ru-RU" sz="2800" i="1" dirty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История восходит к третьему или четвертому веку нашей эры. Именно этим временем датируются одни из самых древних образцов мозаики. Интересно, что искусство это было в самом расцвете в шестом и седьмом веках, а затем было возрождено и постоянно использовалось на протяжении периода с девятого по четырнадцатый век. </a:t>
            </a:r>
          </a:p>
        </p:txBody>
      </p:sp>
    </p:spTree>
    <p:extLst>
      <p:ext uri="{BB962C8B-B14F-4D97-AF65-F5344CB8AC3E}">
        <p14:creationId xmlns:p14="http://schemas.microsoft.com/office/powerpoint/2010/main" val="2367106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3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830" y="260648"/>
            <a:ext cx="8208912" cy="1728192"/>
          </a:xfrm>
        </p:spPr>
        <p:txBody>
          <a:bodyPr>
            <a:noAutofit/>
          </a:bodyPr>
          <a:lstStyle/>
          <a:p>
            <a:r>
              <a:rPr lang="ru-RU" sz="2800" dirty="0"/>
              <a:t>О</a:t>
            </a:r>
            <a:r>
              <a:rPr lang="ru-RU" sz="2800" dirty="0" smtClean="0"/>
              <a:t>бразцы </a:t>
            </a:r>
            <a:r>
              <a:rPr lang="ru-RU" sz="2800" dirty="0"/>
              <a:t>этого искусства представляют сюжеты на библейскую тему, </a:t>
            </a:r>
            <a:r>
              <a:rPr lang="ru-RU" sz="2800" dirty="0" smtClean="0"/>
              <a:t>многие </a:t>
            </a:r>
            <a:r>
              <a:rPr lang="ru-RU" sz="2800" dirty="0"/>
              <a:t>из них располагаются в различных религиозных зданиях. Византийская мозаика стала главным элементом художественной отделки соборов, усыпальниц, базилик. </a:t>
            </a:r>
          </a:p>
        </p:txBody>
      </p:sp>
      <p:pic>
        <p:nvPicPr>
          <p:cNvPr id="3074" name="Picture 2" descr="C:\Users\admin\Desktop\БОХ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76697"/>
            <a:ext cx="3096343" cy="182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Бохи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049" y="2296969"/>
            <a:ext cx="2955869" cy="203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БОХ №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143" y="4365104"/>
            <a:ext cx="2814287" cy="211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403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3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Материалы для византийской мозаики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281339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Византийцы с помощью простых инструментов элементам мозаики придавали элементарные геометрические формы, удобные для укладки в мозаичное полотно. И все же основным мозаичным элементом стали кубики . </a:t>
            </a:r>
          </a:p>
        </p:txBody>
      </p:sp>
      <p:pic>
        <p:nvPicPr>
          <p:cNvPr id="4098" name="Picture 2" descr="C:\Users\admin\Desktop\куб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49080"/>
            <a:ext cx="2016224" cy="200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РУКА ЖО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59399"/>
            <a:ext cx="259228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126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3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91" y="908720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Большинство приемов византийской мозаики используется и в современных мозаичных композициях. Использование смальты, фон, образованный неровностями смальтовых кубиков, ровные контуры границ объектов и фона – это классика мозаики, классика Византии. </a:t>
            </a:r>
          </a:p>
        </p:txBody>
      </p:sp>
      <p:pic>
        <p:nvPicPr>
          <p:cNvPr id="5122" name="Picture 2" descr="C:\Users\admin\Desktop\БУРУНДУ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13508"/>
            <a:ext cx="2520280" cy="246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ВАЗ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34467"/>
            <a:ext cx="2376264" cy="292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мама родна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317" y="2924944"/>
            <a:ext cx="336037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9700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236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Творческий проект</vt:lpstr>
      <vt:lpstr>Византийская мозаика – это мозаика из смальты.</vt:lpstr>
      <vt:lpstr>Смальта-это материал из стекла, в которое добавляли частицы металлов для придания ему определенных оттенков. Так с добавлением золота, стекло приобретало золотой блеск. Именно этот блеск, побудил многих мастеров выбирать золотую мозаику для фона картин. </vt:lpstr>
      <vt:lpstr>Происхождение византийской мозаики </vt:lpstr>
      <vt:lpstr>Образцы этого искусства представляют сюжеты на библейскую тему, многие из них располагаются в различных религиозных зданиях. Византийская мозаика стала главным элементом художественной отделки соборов, усыпальниц, базилик. </vt:lpstr>
      <vt:lpstr>Материалы для византийской мозаики</vt:lpstr>
      <vt:lpstr>Большинство приемов византийской мозаики используется и в современных мозаичных композициях. Использование смальты, фон, образованный неровностями смальтовых кубиков, ровные контуры границ объектов и фона – это классика мозаики, классика Византии.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dc:creator>admin</dc:creator>
  <cp:lastModifiedBy>Andro</cp:lastModifiedBy>
  <cp:revision>11</cp:revision>
  <dcterms:created xsi:type="dcterms:W3CDTF">2014-09-29T16:23:27Z</dcterms:created>
  <dcterms:modified xsi:type="dcterms:W3CDTF">2016-10-05T18:26:23Z</dcterms:modified>
</cp:coreProperties>
</file>