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58" r:id="rId4"/>
    <p:sldId id="259" r:id="rId5"/>
    <p:sldId id="260" r:id="rId6"/>
    <p:sldId id="261" r:id="rId7"/>
    <p:sldId id="262" r:id="rId8"/>
    <p:sldId id="264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4050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3173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4159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23324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0423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7820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91025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27946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90395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8325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61555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6EE23-AB14-423E-8A5F-90BF3D172114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3E2B8-2B27-4236-9F30-77AC6528C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9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301608" cy="6552728"/>
          </a:xfrm>
          <a:solidFill>
            <a:schemeClr val="accent4">
              <a:lumMod val="5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Картины </a:t>
            </a:r>
          </a:p>
          <a:p>
            <a:pPr marL="0" indent="0" algn="r">
              <a:buNone/>
            </a:pPr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Ильи Ефимовича Репина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17293"/>
            <a:ext cx="3240360" cy="391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374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90228"/>
            <a:ext cx="8890363" cy="666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160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Репина "БУРЛАКИ НА ВОЛГЕ"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55" y="1981200"/>
            <a:ext cx="8599554" cy="3896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571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243335"/>
            <a:ext cx="6048672" cy="1143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Картина Репина "САДКО"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8229600" cy="4525963"/>
          </a:xfrm>
        </p:spPr>
        <p:txBody>
          <a:bodyPr/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6598"/>
            <a:ext cx="4752528" cy="657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691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73016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Картина Репина "НЕ ЖДАЛИ"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12530"/>
            <a:ext cx="6336704" cy="625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88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67182"/>
            <a:ext cx="4176464" cy="114300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Картина Репина "ОСЕННИЙ БУКЕТ. ПОРТРЕТ ВЕРЫ ИЛЬИНИЧНЫ РЕПИНОЙ"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7200"/>
            <a:ext cx="4131940" cy="671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604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924944"/>
            <a:ext cx="3744416" cy="114300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Картина Репина "ПОРТРЕТ ПИСАТЕЛЯ ЛЬВА НИКОЛАЕВИЧА ТОЛСТОГО"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085"/>
            <a:ext cx="4968552" cy="64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205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1" y="44624"/>
            <a:ext cx="9086619" cy="681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879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319" y="980728"/>
            <a:ext cx="537937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Картина Репина  "ИВАН ГРОЗНЫЙ И СЫН ЕГО ИВАН 16 НОЯБРЯ 1581 ГОДА"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513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57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Картина Репина "БУРЛАКИ НА ВОЛГЕ"  </vt:lpstr>
      <vt:lpstr>Картина Репина "САДКО"  </vt:lpstr>
      <vt:lpstr>Картина Репина "НЕ ЖДАЛИ" </vt:lpstr>
      <vt:lpstr>Картина Репина "ОСЕННИЙ БУКЕТ. ПОРТРЕТ ВЕРЫ ИЛЬИНИЧНЫ РЕПИНОЙ" </vt:lpstr>
      <vt:lpstr>Картина Репина "ПОРТРЕТ ПИСАТЕЛЯ ЛЬВА НИКОЛАЕВИЧА ТОЛСТОГО" </vt:lpstr>
      <vt:lpstr>Презентация PowerPoint</vt:lpstr>
      <vt:lpstr>Картина Репина  "ИВАН ГРОЗНЫЙ И СЫН ЕГО ИВАН 16 НОЯБРЯ 1581 ГОДА"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5</cp:revision>
  <dcterms:created xsi:type="dcterms:W3CDTF">2012-11-25T18:43:23Z</dcterms:created>
  <dcterms:modified xsi:type="dcterms:W3CDTF">2012-11-25T19:36:32Z</dcterms:modified>
</cp:coreProperties>
</file>