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4" r:id="rId21"/>
    <p:sldId id="277" r:id="rId22"/>
    <p:sldId id="278" r:id="rId23"/>
    <p:sldId id="276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3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A366D6-E3A1-4A31-B1EC-2116C70DCA96}" type="datetimeFigureOut">
              <a:rPr lang="ru-RU" smtClean="0"/>
              <a:pPr/>
              <a:t>13.07.2010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FD5C5C-DED7-4A7A-A020-57B556AD126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FD5C5C-DED7-4A7A-A020-57B556AD1266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3D594-26D0-4753-B126-351256B0080D}" type="datetimeFigureOut">
              <a:rPr lang="ru-RU" smtClean="0"/>
              <a:pPr/>
              <a:t>13.07.2010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643-12C1-408B-B1ED-1702A0625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3D594-26D0-4753-B126-351256B0080D}" type="datetimeFigureOut">
              <a:rPr lang="ru-RU" smtClean="0"/>
              <a:pPr/>
              <a:t>13.07.2010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643-12C1-408B-B1ED-1702A0625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3D594-26D0-4753-B126-351256B0080D}" type="datetimeFigureOut">
              <a:rPr lang="ru-RU" smtClean="0"/>
              <a:pPr/>
              <a:t>13.07.2010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643-12C1-408B-B1ED-1702A0625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3D594-26D0-4753-B126-351256B0080D}" type="datetimeFigureOut">
              <a:rPr lang="ru-RU" smtClean="0"/>
              <a:pPr/>
              <a:t>13.07.2010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643-12C1-408B-B1ED-1702A0625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3D594-26D0-4753-B126-351256B0080D}" type="datetimeFigureOut">
              <a:rPr lang="ru-RU" smtClean="0"/>
              <a:pPr/>
              <a:t>13.07.2010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643-12C1-408B-B1ED-1702A0625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3D594-26D0-4753-B126-351256B0080D}" type="datetimeFigureOut">
              <a:rPr lang="ru-RU" smtClean="0"/>
              <a:pPr/>
              <a:t>13.07.2010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643-12C1-408B-B1ED-1702A0625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3D594-26D0-4753-B126-351256B0080D}" type="datetimeFigureOut">
              <a:rPr lang="ru-RU" smtClean="0"/>
              <a:pPr/>
              <a:t>13.07.2010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643-12C1-408B-B1ED-1702A0625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3D594-26D0-4753-B126-351256B0080D}" type="datetimeFigureOut">
              <a:rPr lang="ru-RU" smtClean="0"/>
              <a:pPr/>
              <a:t>13.07.2010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643-12C1-408B-B1ED-1702A0625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3D594-26D0-4753-B126-351256B0080D}" type="datetimeFigureOut">
              <a:rPr lang="ru-RU" smtClean="0"/>
              <a:pPr/>
              <a:t>13.07.2010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643-12C1-408B-B1ED-1702A0625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3D594-26D0-4753-B126-351256B0080D}" type="datetimeFigureOut">
              <a:rPr lang="ru-RU" smtClean="0"/>
              <a:pPr/>
              <a:t>13.07.2010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643-12C1-408B-B1ED-1702A0625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3D594-26D0-4753-B126-351256B0080D}" type="datetimeFigureOut">
              <a:rPr lang="ru-RU" smtClean="0"/>
              <a:pPr/>
              <a:t>13.07.2010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643-12C1-408B-B1ED-1702A0625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B3D594-26D0-4753-B126-351256B0080D}" type="datetimeFigureOut">
              <a:rPr lang="ru-RU" smtClean="0"/>
              <a:pPr/>
              <a:t>13.07.2010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0D5643-12C1-408B-B1ED-1702A0625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gif"/><Relationship Id="rId5" Type="http://schemas.openxmlformats.org/officeDocument/2006/relationships/image" Target="../media/image16.png"/><Relationship Id="rId4" Type="http://schemas.openxmlformats.org/officeDocument/2006/relationships/image" Target="../media/image14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gif"/><Relationship Id="rId5" Type="http://schemas.openxmlformats.org/officeDocument/2006/relationships/image" Target="../media/image16.png"/><Relationship Id="rId4" Type="http://schemas.openxmlformats.org/officeDocument/2006/relationships/image" Target="../media/image14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gif"/><Relationship Id="rId5" Type="http://schemas.openxmlformats.org/officeDocument/2006/relationships/image" Target="../media/image16.png"/><Relationship Id="rId4" Type="http://schemas.openxmlformats.org/officeDocument/2006/relationships/image" Target="../media/image14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gif"/><Relationship Id="rId5" Type="http://schemas.openxmlformats.org/officeDocument/2006/relationships/image" Target="../media/image16.png"/><Relationship Id="rId4" Type="http://schemas.openxmlformats.org/officeDocument/2006/relationships/image" Target="../media/image14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gif"/><Relationship Id="rId5" Type="http://schemas.openxmlformats.org/officeDocument/2006/relationships/image" Target="../media/image16.png"/><Relationship Id="rId4" Type="http://schemas.openxmlformats.org/officeDocument/2006/relationships/image" Target="../media/image14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&#1051;&#1077;&#1085;&#1072;\&#1044;&#1077;&#1090;&#1089;&#1082;&#1080;&#1077;%20&#1087;&#1088;&#1077;&#1079;&#1077;&#1085;&#1090;&#1072;&#1094;&#1080;&#1080;\&#1053;&#1072;&#1096;&#1080;\&#1040;&#1089;&#1090;&#1088;&#1086;&#1085;&#1086;&#1084;&#1080;&#1103;%20&#1074;%20&#1079;&#1072;&#1075;&#1072;&#1076;&#1082;&#1072;&#1093;\19-L'ete%20Indien%20_Africa_.mp3" TargetMode="External"/><Relationship Id="rId6" Type="http://schemas.openxmlformats.org/officeDocument/2006/relationships/image" Target="../media/image42.png"/><Relationship Id="rId5" Type="http://schemas.openxmlformats.org/officeDocument/2006/relationships/image" Target="../media/image41.gif"/><Relationship Id="rId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48.gif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image" Target="../media/image3.gif"/><Relationship Id="rId7" Type="http://schemas.openxmlformats.org/officeDocument/2006/relationships/image" Target="../media/image7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10" Type="http://schemas.openxmlformats.org/officeDocument/2006/relationships/image" Target="../media/image10.gif"/><Relationship Id="rId4" Type="http://schemas.openxmlformats.org/officeDocument/2006/relationships/image" Target="../media/image4.gif"/><Relationship Id="rId9" Type="http://schemas.openxmlformats.org/officeDocument/2006/relationships/image" Target="../media/image9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gif"/><Relationship Id="rId5" Type="http://schemas.openxmlformats.org/officeDocument/2006/relationships/image" Target="../media/image50.png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51.gif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image" Target="../media/image50.png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5.gif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16.png"/><Relationship Id="rId4" Type="http://schemas.openxmlformats.org/officeDocument/2006/relationships/image" Target="../media/image4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gif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gif"/><Relationship Id="rId5" Type="http://schemas.openxmlformats.org/officeDocument/2006/relationships/image" Target="../media/image59.gif"/><Relationship Id="rId4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gif"/><Relationship Id="rId5" Type="http://schemas.openxmlformats.org/officeDocument/2006/relationships/image" Target="../media/image41.gif"/><Relationship Id="rId4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gif"/><Relationship Id="rId5" Type="http://schemas.openxmlformats.org/officeDocument/2006/relationships/image" Target="../media/image51.gif"/><Relationship Id="rId4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3.png"/><Relationship Id="rId4" Type="http://schemas.openxmlformats.org/officeDocument/2006/relationships/image" Target="../media/image1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4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gif"/><Relationship Id="rId5" Type="http://schemas.openxmlformats.org/officeDocument/2006/relationships/image" Target="../media/image51.gif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gif"/><Relationship Id="rId4" Type="http://schemas.openxmlformats.org/officeDocument/2006/relationships/image" Target="../media/image13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gif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7.gif"/><Relationship Id="rId7" Type="http://schemas.openxmlformats.org/officeDocument/2006/relationships/image" Target="../media/image1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2.jpeg"/><Relationship Id="rId4" Type="http://schemas.openxmlformats.org/officeDocument/2006/relationships/image" Target="../media/image14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gif"/><Relationship Id="rId5" Type="http://schemas.openxmlformats.org/officeDocument/2006/relationships/image" Target="../media/image16.png"/><Relationship Id="rId4" Type="http://schemas.openxmlformats.org/officeDocument/2006/relationships/image" Target="../media/image14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gif"/><Relationship Id="rId5" Type="http://schemas.openxmlformats.org/officeDocument/2006/relationships/image" Target="../media/image16.png"/><Relationship Id="rId4" Type="http://schemas.openxmlformats.org/officeDocument/2006/relationships/image" Target="../media/image14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gif"/><Relationship Id="rId5" Type="http://schemas.openxmlformats.org/officeDocument/2006/relationships/image" Target="../media/image16.png"/><Relationship Id="rId4" Type="http://schemas.openxmlformats.org/officeDocument/2006/relationships/image" Target="../media/image14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gif"/><Relationship Id="rId5" Type="http://schemas.openxmlformats.org/officeDocument/2006/relationships/image" Target="../media/image16.png"/><Relationship Id="rId4" Type="http://schemas.openxmlformats.org/officeDocument/2006/relationships/image" Target="../media/image14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gif"/><Relationship Id="rId5" Type="http://schemas.openxmlformats.org/officeDocument/2006/relationships/image" Target="../media/image16.png"/><Relationship Id="rId4" Type="http://schemas.openxmlformats.org/officeDocument/2006/relationships/image" Target="../media/image1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43042" y="3000372"/>
            <a:ext cx="585791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i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Астрономия</a:t>
            </a:r>
          </a:p>
          <a:p>
            <a:r>
              <a:rPr lang="ru-RU" sz="6600" b="1" i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      в загадках</a:t>
            </a:r>
            <a:endParaRPr lang="ru-RU" sz="6600" b="1" i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4000">
    <p:pull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>
            <a:spLocks noChangeAspect="1"/>
          </p:cNvSpPr>
          <p:nvPr/>
        </p:nvSpPr>
        <p:spPr>
          <a:xfrm>
            <a:off x="5715008" y="0"/>
            <a:ext cx="3240000" cy="3240000"/>
          </a:xfrm>
          <a:prstGeom prst="ellipse">
            <a:avLst/>
          </a:prstGeom>
          <a:blipFill>
            <a:blip r:embed="rId3" cstate="email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 descr="шшшш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0"/>
            <a:ext cx="1785918" cy="2124000"/>
          </a:xfrm>
          <a:prstGeom prst="rect">
            <a:avLst/>
          </a:prstGeom>
        </p:spPr>
      </p:pic>
      <p:pic>
        <p:nvPicPr>
          <p:cNvPr id="4" name="Рисунок 3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740000" y="5572140"/>
            <a:ext cx="1404000" cy="1404000"/>
          </a:xfrm>
          <a:prstGeom prst="rect">
            <a:avLst/>
          </a:prstGeom>
        </p:spPr>
      </p:pic>
      <p:pic>
        <p:nvPicPr>
          <p:cNvPr id="5" name="Рисунок 4" descr="ен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500826" y="857232"/>
            <a:ext cx="1656000" cy="1656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42844" y="5929330"/>
            <a:ext cx="4000528" cy="83099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Август школы открывает,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...  за солнце убегает.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7" name="Рисунок 6" descr="b401060cecc9.pn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6074665" y="214290"/>
            <a:ext cx="3069335" cy="2736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715140" y="3357562"/>
            <a:ext cx="17145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Лев</a:t>
            </a:r>
            <a:endParaRPr lang="ru-RU" sz="4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>
            <a:spLocks noChangeAspect="1"/>
          </p:cNvSpPr>
          <p:nvPr/>
        </p:nvSpPr>
        <p:spPr>
          <a:xfrm>
            <a:off x="5715008" y="0"/>
            <a:ext cx="3240000" cy="3240000"/>
          </a:xfrm>
          <a:prstGeom prst="ellipse">
            <a:avLst/>
          </a:prstGeom>
          <a:blipFill>
            <a:blip r:embed="rId3" cstate="email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 descr="шшшш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071538" y="0"/>
            <a:ext cx="1785918" cy="2124000"/>
          </a:xfrm>
          <a:prstGeom prst="rect">
            <a:avLst/>
          </a:prstGeom>
        </p:spPr>
      </p:pic>
      <p:pic>
        <p:nvPicPr>
          <p:cNvPr id="4" name="Рисунок 3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740000" y="5572140"/>
            <a:ext cx="1404000" cy="1404000"/>
          </a:xfrm>
          <a:prstGeom prst="rect">
            <a:avLst/>
          </a:prstGeom>
        </p:spPr>
      </p:pic>
      <p:pic>
        <p:nvPicPr>
          <p:cNvPr id="5" name="Рисунок 4" descr="ен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500826" y="785794"/>
            <a:ext cx="1656000" cy="1656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6072206"/>
            <a:ext cx="3643306" cy="83099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За окном "</a:t>
            </a:r>
            <a:r>
              <a:rPr lang="ru-RU" sz="2400" b="1" dirty="0" err="1" smtClean="0">
                <a:solidFill>
                  <a:srgbClr val="C00000"/>
                </a:solidFill>
              </a:rPr>
              <a:t>засентябрит</a:t>
            </a:r>
            <a:r>
              <a:rPr lang="ru-RU" sz="2400" b="1" dirty="0" smtClean="0">
                <a:solidFill>
                  <a:srgbClr val="C00000"/>
                </a:solidFill>
              </a:rPr>
              <a:t>",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...  Солнце приютит.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15140" y="3286124"/>
            <a:ext cx="2000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Дева</a:t>
            </a:r>
            <a:endParaRPr lang="ru-RU" sz="4000" b="1" dirty="0">
              <a:solidFill>
                <a:schemeClr val="bg1"/>
              </a:solidFill>
            </a:endParaRPr>
          </a:p>
        </p:txBody>
      </p:sp>
      <p:pic>
        <p:nvPicPr>
          <p:cNvPr id="8" name="Рисунок 7" descr="b401060cecc9.pn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6000760" y="0"/>
            <a:ext cx="2931408" cy="32400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>
            <a:spLocks noChangeAspect="1"/>
          </p:cNvSpPr>
          <p:nvPr/>
        </p:nvSpPr>
        <p:spPr>
          <a:xfrm>
            <a:off x="5715008" y="0"/>
            <a:ext cx="3240000" cy="3240000"/>
          </a:xfrm>
          <a:prstGeom prst="ellipse">
            <a:avLst/>
          </a:prstGeom>
          <a:blipFill>
            <a:blip r:embed="rId3" cstate="email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 descr="шшшш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14348" y="0"/>
            <a:ext cx="1785918" cy="2124000"/>
          </a:xfrm>
          <a:prstGeom prst="rect">
            <a:avLst/>
          </a:prstGeom>
        </p:spPr>
      </p:pic>
      <p:pic>
        <p:nvPicPr>
          <p:cNvPr id="4" name="Рисунок 3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740000" y="5572140"/>
            <a:ext cx="1404000" cy="1404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6000768"/>
            <a:ext cx="3929058" cy="83099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В октябре, по мненью сов,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Солнце светит из ...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43702" y="3286124"/>
            <a:ext cx="23574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Весы</a:t>
            </a:r>
            <a:endParaRPr lang="ru-RU" sz="4000" b="1" dirty="0">
              <a:solidFill>
                <a:srgbClr val="002060"/>
              </a:solidFill>
            </a:endParaRPr>
          </a:p>
        </p:txBody>
      </p:sp>
      <p:pic>
        <p:nvPicPr>
          <p:cNvPr id="7" name="Рисунок 6" descr="ен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500826" y="785794"/>
            <a:ext cx="1656000" cy="1656000"/>
          </a:xfrm>
          <a:prstGeom prst="rect">
            <a:avLst/>
          </a:prstGeom>
        </p:spPr>
      </p:pic>
      <p:pic>
        <p:nvPicPr>
          <p:cNvPr id="8" name="Рисунок 7" descr="b401060cecc9.pn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5572132" y="0"/>
            <a:ext cx="2969054" cy="29160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>
            <a:spLocks noChangeAspect="1"/>
          </p:cNvSpPr>
          <p:nvPr/>
        </p:nvSpPr>
        <p:spPr>
          <a:xfrm>
            <a:off x="5715008" y="0"/>
            <a:ext cx="3240000" cy="3240000"/>
          </a:xfrm>
          <a:prstGeom prst="ellipse">
            <a:avLst/>
          </a:prstGeom>
          <a:blipFill>
            <a:blip r:embed="rId3" cstate="email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шшшш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14348" y="0"/>
            <a:ext cx="1785918" cy="2124000"/>
          </a:xfrm>
          <a:prstGeom prst="rect">
            <a:avLst/>
          </a:prstGeom>
        </p:spPr>
      </p:pic>
      <p:pic>
        <p:nvPicPr>
          <p:cNvPr id="5" name="Рисунок 4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740000" y="5572140"/>
            <a:ext cx="1404000" cy="1404000"/>
          </a:xfrm>
          <a:prstGeom prst="rect">
            <a:avLst/>
          </a:prstGeom>
        </p:spPr>
      </p:pic>
      <p:pic>
        <p:nvPicPr>
          <p:cNvPr id="6" name="Рисунок 5" descr="ен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500826" y="714356"/>
            <a:ext cx="1656000" cy="1656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6000768"/>
            <a:ext cx="3571868" cy="83099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В ноябре на небосклоне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Сияет Солнце в ...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43636" y="3286124"/>
            <a:ext cx="25263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Скорпион</a:t>
            </a:r>
            <a:endParaRPr lang="ru-RU" sz="4000" b="1" dirty="0">
              <a:solidFill>
                <a:schemeClr val="bg1"/>
              </a:solidFill>
            </a:endParaRPr>
          </a:p>
        </p:txBody>
      </p:sp>
      <p:pic>
        <p:nvPicPr>
          <p:cNvPr id="9" name="Рисунок 8" descr="b401060cecc9.pn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5946831" y="0"/>
            <a:ext cx="3197169" cy="31320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>
            <a:spLocks noChangeAspect="1"/>
          </p:cNvSpPr>
          <p:nvPr/>
        </p:nvSpPr>
        <p:spPr>
          <a:xfrm>
            <a:off x="5715008" y="0"/>
            <a:ext cx="3240000" cy="3240000"/>
          </a:xfrm>
          <a:prstGeom prst="ellipse">
            <a:avLst/>
          </a:prstGeom>
          <a:blipFill>
            <a:blip r:embed="rId3" cstate="email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 descr="шшшш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071538" y="0"/>
            <a:ext cx="1785918" cy="2124000"/>
          </a:xfrm>
          <a:prstGeom prst="rect">
            <a:avLst/>
          </a:prstGeom>
        </p:spPr>
      </p:pic>
      <p:pic>
        <p:nvPicPr>
          <p:cNvPr id="4" name="Рисунок 3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740000" y="5572140"/>
            <a:ext cx="1404000" cy="1404000"/>
          </a:xfrm>
          <a:prstGeom prst="rect">
            <a:avLst/>
          </a:prstGeom>
        </p:spPr>
      </p:pic>
      <p:pic>
        <p:nvPicPr>
          <p:cNvPr id="5" name="Рисунок 4" descr="ен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500826" y="785794"/>
            <a:ext cx="1656000" cy="1656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6000768"/>
            <a:ext cx="3643306" cy="83099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В декабре, как сорванец,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За Солнце спрячется ...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72264" y="3286124"/>
            <a:ext cx="21302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Стрелец</a:t>
            </a:r>
            <a:endParaRPr lang="ru-RU" sz="4000" b="1" dirty="0"/>
          </a:p>
        </p:txBody>
      </p:sp>
      <p:pic>
        <p:nvPicPr>
          <p:cNvPr id="8" name="Рисунок 7" descr="b401060cecc9.pn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5857884" y="0"/>
            <a:ext cx="2799383" cy="29160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 t="-47000" b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701b613308c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043781" y="0"/>
            <a:ext cx="7056438" cy="6858000"/>
          </a:xfrm>
          <a:prstGeom prst="rect">
            <a:avLst/>
          </a:prstGeom>
        </p:spPr>
      </p:pic>
      <p:pic>
        <p:nvPicPr>
          <p:cNvPr id="3" name="Рисунок 2" descr="15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786182" y="2500306"/>
            <a:ext cx="1565108" cy="1692000"/>
          </a:xfrm>
          <a:prstGeom prst="rect">
            <a:avLst/>
          </a:prstGeom>
        </p:spPr>
      </p:pic>
      <p:sp>
        <p:nvSpPr>
          <p:cNvPr id="4" name="Стрелка вверх 3"/>
          <p:cNvSpPr/>
          <p:nvPr/>
        </p:nvSpPr>
        <p:spPr>
          <a:xfrm>
            <a:off x="4357686" y="1500174"/>
            <a:ext cx="484632" cy="978408"/>
          </a:xfrm>
          <a:prstGeom prst="up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верх 4"/>
          <p:cNvSpPr/>
          <p:nvPr/>
        </p:nvSpPr>
        <p:spPr>
          <a:xfrm rot="2100000">
            <a:off x="5023087" y="1693565"/>
            <a:ext cx="484632" cy="978408"/>
          </a:xfrm>
          <a:prstGeom prst="up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/>
          <p:cNvSpPr/>
          <p:nvPr/>
        </p:nvSpPr>
        <p:spPr>
          <a:xfrm rot="3600000">
            <a:off x="5374571" y="2179804"/>
            <a:ext cx="484632" cy="978408"/>
          </a:xfrm>
          <a:prstGeom prst="up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верх 6"/>
          <p:cNvSpPr/>
          <p:nvPr/>
        </p:nvSpPr>
        <p:spPr>
          <a:xfrm rot="5580000">
            <a:off x="5545279" y="2850192"/>
            <a:ext cx="484632" cy="978408"/>
          </a:xfrm>
          <a:prstGeom prst="up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верх 7"/>
          <p:cNvSpPr/>
          <p:nvPr/>
        </p:nvSpPr>
        <p:spPr>
          <a:xfrm rot="6960000">
            <a:off x="5375669" y="3443479"/>
            <a:ext cx="484632" cy="978408"/>
          </a:xfrm>
          <a:prstGeom prst="up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верх 8"/>
          <p:cNvSpPr/>
          <p:nvPr/>
        </p:nvSpPr>
        <p:spPr>
          <a:xfrm rot="8460000">
            <a:off x="5111618" y="3901101"/>
            <a:ext cx="484632" cy="978408"/>
          </a:xfrm>
          <a:prstGeom prst="up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верх 9"/>
          <p:cNvSpPr/>
          <p:nvPr/>
        </p:nvSpPr>
        <p:spPr>
          <a:xfrm rot="10740000">
            <a:off x="4392253" y="4087617"/>
            <a:ext cx="484632" cy="1008000"/>
          </a:xfrm>
          <a:prstGeom prst="up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верх 10"/>
          <p:cNvSpPr/>
          <p:nvPr/>
        </p:nvSpPr>
        <p:spPr>
          <a:xfrm rot="12600000">
            <a:off x="3719966" y="3911263"/>
            <a:ext cx="484632" cy="1008000"/>
          </a:xfrm>
          <a:prstGeom prst="up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верх 11"/>
          <p:cNvSpPr/>
          <p:nvPr/>
        </p:nvSpPr>
        <p:spPr>
          <a:xfrm rot="13920000">
            <a:off x="3304390" y="3569117"/>
            <a:ext cx="484632" cy="1008000"/>
          </a:xfrm>
          <a:prstGeom prst="up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верх 12"/>
          <p:cNvSpPr/>
          <p:nvPr/>
        </p:nvSpPr>
        <p:spPr>
          <a:xfrm rot="16200000">
            <a:off x="3119172" y="2881564"/>
            <a:ext cx="484632" cy="1008000"/>
          </a:xfrm>
          <a:prstGeom prst="up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верх 13"/>
          <p:cNvSpPr/>
          <p:nvPr/>
        </p:nvSpPr>
        <p:spPr>
          <a:xfrm rot="17700000">
            <a:off x="3174358" y="2286042"/>
            <a:ext cx="484632" cy="1008000"/>
          </a:xfrm>
          <a:prstGeom prst="up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верх 14"/>
          <p:cNvSpPr/>
          <p:nvPr/>
        </p:nvSpPr>
        <p:spPr>
          <a:xfrm rot="19380000">
            <a:off x="3612075" y="1687392"/>
            <a:ext cx="484632" cy="1008000"/>
          </a:xfrm>
          <a:prstGeom prst="up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19-L'ete Indien _Africa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214282" y="21429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600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1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" presetID="1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0"/>
                            </p:stCondLst>
                            <p:childTnLst>
                              <p:par>
                                <p:cTn id="26" presetID="1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0"/>
                            </p:stCondLst>
                            <p:childTnLst>
                              <p:par>
                                <p:cTn id="32" presetID="1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0"/>
                            </p:stCondLst>
                            <p:childTnLst>
                              <p:par>
                                <p:cTn id="38" presetID="1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0"/>
                            </p:stCondLst>
                            <p:childTnLst>
                              <p:par>
                                <p:cTn id="44" presetID="1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0"/>
                            </p:stCondLst>
                            <p:childTnLst>
                              <p:par>
                                <p:cTn id="50" presetID="1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0"/>
                            </p:stCondLst>
                            <p:childTnLst>
                              <p:par>
                                <p:cTn id="56" presetID="1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0"/>
                            </p:stCondLst>
                            <p:childTnLst>
                              <p:par>
                                <p:cTn id="62" presetID="1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0"/>
                            </p:stCondLst>
                            <p:childTnLst>
                              <p:par>
                                <p:cTn id="68" presetID="1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5000"/>
                            </p:stCondLst>
                            <p:childTnLst>
                              <p:par>
                                <p:cTn id="74" presetID="1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6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4" grpId="0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2571744"/>
            <a:ext cx="5436114" cy="1323439"/>
          </a:xfrm>
          <a:prstGeom prst="rect">
            <a:avLst/>
          </a:prstGeom>
          <a:noFill/>
        </p:spPr>
        <p:txBody>
          <a:bodyPr wrap="square" rtlCol="0">
            <a:prstTxWarp prst="textChevronInverted">
              <a:avLst/>
            </a:prstTxWarp>
            <a:spAutoFit/>
          </a:bodyPr>
          <a:lstStyle/>
          <a:p>
            <a:r>
              <a:rPr lang="ru-RU" sz="8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 космосе</a:t>
            </a:r>
            <a:endParaRPr lang="ru-RU" sz="8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advClick="0" advTm="4000">
    <p:pull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740000" y="5572140"/>
            <a:ext cx="1404000" cy="1404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0" y="0"/>
            <a:ext cx="3214678" cy="120032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 smtClean="0"/>
              <a:t>Чтобы глаз вооружить</a:t>
            </a:r>
          </a:p>
          <a:p>
            <a:r>
              <a:rPr lang="ru-RU" b="1" dirty="0" smtClean="0"/>
              <a:t>И со звездами дружить,</a:t>
            </a:r>
          </a:p>
          <a:p>
            <a:r>
              <a:rPr lang="ru-RU" b="1" dirty="0" smtClean="0"/>
              <a:t>Млечный путь увидеть чтоб</a:t>
            </a:r>
          </a:p>
          <a:p>
            <a:r>
              <a:rPr lang="ru-RU" b="1" dirty="0" smtClean="0"/>
              <a:t>Нужен мощный …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857620" y="5572140"/>
            <a:ext cx="33958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Телескоп</a:t>
            </a:r>
            <a:endParaRPr lang="ru-RU" sz="6000" b="1" dirty="0">
              <a:solidFill>
                <a:srgbClr val="C00000"/>
              </a:solidFill>
            </a:endParaRPr>
          </a:p>
        </p:txBody>
      </p:sp>
      <p:pic>
        <p:nvPicPr>
          <p:cNvPr id="7" name="Рисунок 6" descr="4b9c742a4c32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 flipH="1">
            <a:off x="142844" y="3286124"/>
            <a:ext cx="4074000" cy="3492000"/>
          </a:xfrm>
          <a:prstGeom prst="rect">
            <a:avLst/>
          </a:prstGeom>
        </p:spPr>
      </p:pic>
      <p:pic>
        <p:nvPicPr>
          <p:cNvPr id="10" name="Рисунок 9" descr="26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812000" y="571480"/>
            <a:ext cx="1332000" cy="13320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740000" y="5572140"/>
            <a:ext cx="1404000" cy="1404000"/>
          </a:xfrm>
          <a:prstGeom prst="rect">
            <a:avLst/>
          </a:prstGeom>
        </p:spPr>
      </p:pic>
      <p:pic>
        <p:nvPicPr>
          <p:cNvPr id="3" name="Рисунок 2" descr="26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812000" y="571480"/>
            <a:ext cx="1332000" cy="1332000"/>
          </a:xfrm>
          <a:prstGeom prst="rect">
            <a:avLst/>
          </a:prstGeom>
        </p:spPr>
      </p:pic>
      <p:pic>
        <p:nvPicPr>
          <p:cNvPr id="10" name="Рисунок 9" descr="2106aa895551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000496" y="2786058"/>
            <a:ext cx="3488711" cy="428400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0" y="0"/>
            <a:ext cx="2714612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 smtClean="0"/>
              <a:t>Телескопом сотни лет</a:t>
            </a:r>
          </a:p>
          <a:p>
            <a:r>
              <a:rPr lang="ru-RU" b="1" dirty="0" smtClean="0"/>
              <a:t>Изучают жизнь планет.</a:t>
            </a:r>
          </a:p>
          <a:p>
            <a:r>
              <a:rPr lang="ru-RU" b="1" dirty="0" smtClean="0"/>
              <a:t>Нам расскажет обо всем</a:t>
            </a:r>
          </a:p>
          <a:p>
            <a:r>
              <a:rPr lang="ru-RU" b="1" dirty="0" smtClean="0"/>
              <a:t>Умный дядя …</a:t>
            </a:r>
            <a:endParaRPr lang="ru-RU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286380" y="2285992"/>
            <a:ext cx="36433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Астроном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8" name="Рисунок 7" descr="4b9c742a4c32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 flipH="1">
            <a:off x="142844" y="3286124"/>
            <a:ext cx="4074000" cy="34920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740000" y="5572140"/>
            <a:ext cx="1404000" cy="1404000"/>
          </a:xfrm>
          <a:prstGeom prst="rect">
            <a:avLst/>
          </a:prstGeom>
        </p:spPr>
      </p:pic>
      <p:pic>
        <p:nvPicPr>
          <p:cNvPr id="3" name="Рисунок 2" descr="26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812000" y="571480"/>
            <a:ext cx="1332000" cy="1332000"/>
          </a:xfrm>
          <a:prstGeom prst="rect">
            <a:avLst/>
          </a:prstGeom>
        </p:spPr>
      </p:pic>
      <p:pic>
        <p:nvPicPr>
          <p:cNvPr id="10" name="Рисунок 9" descr="2106aa895551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000496" y="2786058"/>
            <a:ext cx="3488711" cy="4284000"/>
          </a:xfrm>
          <a:prstGeom prst="rect">
            <a:avLst/>
          </a:prstGeom>
        </p:spPr>
      </p:pic>
      <p:pic>
        <p:nvPicPr>
          <p:cNvPr id="8" name="Рисунок 7" descr="4b9c742a4c32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 flipH="1">
            <a:off x="142844" y="3286124"/>
            <a:ext cx="4074000" cy="3492000"/>
          </a:xfrm>
          <a:prstGeom prst="rect">
            <a:avLst/>
          </a:prstGeom>
        </p:spPr>
      </p:pic>
      <p:pic>
        <p:nvPicPr>
          <p:cNvPr id="9" name="Рисунок 8" descr="23.gif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3286116" y="0"/>
            <a:ext cx="2690379" cy="2304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0" y="0"/>
            <a:ext cx="3000364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 smtClean="0"/>
              <a:t>Астроном - он звездочет,</a:t>
            </a:r>
          </a:p>
          <a:p>
            <a:r>
              <a:rPr lang="ru-RU" b="1" dirty="0" smtClean="0"/>
              <a:t>Знает все наперечет!</a:t>
            </a:r>
          </a:p>
          <a:p>
            <a:r>
              <a:rPr lang="ru-RU" b="1" dirty="0" smtClean="0"/>
              <a:t>Только лучше звезд видна</a:t>
            </a:r>
          </a:p>
          <a:p>
            <a:r>
              <a:rPr lang="ru-RU" b="1" dirty="0" smtClean="0"/>
              <a:t>В небе полная …</a:t>
            </a:r>
            <a:endParaRPr lang="ru-RU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500694" y="1785926"/>
            <a:ext cx="19528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Луна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вапр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358082" y="2571744"/>
            <a:ext cx="1331035" cy="1944000"/>
          </a:xfrm>
          <a:prstGeom prst="rect">
            <a:avLst/>
          </a:prstGeom>
        </p:spPr>
      </p:pic>
      <p:pic>
        <p:nvPicPr>
          <p:cNvPr id="7" name="Рисунок 6" descr="мипр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643306" y="4857760"/>
            <a:ext cx="1874650" cy="1584000"/>
          </a:xfrm>
          <a:prstGeom prst="rect">
            <a:avLst/>
          </a:prstGeom>
        </p:spPr>
      </p:pic>
      <p:pic>
        <p:nvPicPr>
          <p:cNvPr id="8" name="Рисунок 7" descr="хзщшпа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500826" y="5072074"/>
            <a:ext cx="2069690" cy="1404000"/>
          </a:xfrm>
          <a:prstGeom prst="rect">
            <a:avLst/>
          </a:prstGeom>
        </p:spPr>
      </p:pic>
      <p:pic>
        <p:nvPicPr>
          <p:cNvPr id="9" name="Рисунок 8" descr="ииии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857224" y="4714884"/>
            <a:ext cx="2081827" cy="1656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357422" y="857232"/>
            <a:ext cx="5857916" cy="1015663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</a:bodyPr>
          <a:lstStyle/>
          <a:p>
            <a:r>
              <a:rPr lang="ru-RU" sz="6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Пояс зодиака</a:t>
            </a:r>
            <a:endParaRPr lang="ru-RU" sz="6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11" name="Рисунок 10" descr="4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428604"/>
            <a:ext cx="2095500" cy="809625"/>
          </a:xfrm>
          <a:prstGeom prst="rect">
            <a:avLst/>
          </a:prstGeom>
        </p:spPr>
      </p:pic>
      <p:pic>
        <p:nvPicPr>
          <p:cNvPr id="12" name="Рисунок 11" descr="итр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71472" y="2428868"/>
            <a:ext cx="1809750" cy="18097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лдщш.gif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714612" y="2428868"/>
            <a:ext cx="1809750" cy="1809750"/>
          </a:xfrm>
          <a:prstGeom prst="rect">
            <a:avLst/>
          </a:prstGeom>
        </p:spPr>
      </p:pic>
      <p:pic>
        <p:nvPicPr>
          <p:cNvPr id="14" name="Рисунок 13" descr="ъъъъъ.gif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857752" y="2571744"/>
            <a:ext cx="2009775" cy="1762125"/>
          </a:xfrm>
          <a:prstGeom prst="rect">
            <a:avLst/>
          </a:prstGeom>
        </p:spPr>
      </p:pic>
    </p:spTree>
  </p:cSld>
  <p:clrMapOvr>
    <a:masterClrMapping/>
  </p:clrMapOvr>
  <p:transition advTm="4000">
    <p:pull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292892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До Луны не может птица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Долететь и прилуниться,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Но зато умеет это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Делать быстрая …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3" name="Рисунок 2" descr="26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572396" y="214290"/>
            <a:ext cx="1332000" cy="1332000"/>
          </a:xfrm>
          <a:prstGeom prst="rect">
            <a:avLst/>
          </a:prstGeom>
        </p:spPr>
      </p:pic>
      <p:pic>
        <p:nvPicPr>
          <p:cNvPr id="4" name="Рисунок 3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740000" y="5572140"/>
            <a:ext cx="1404000" cy="1404000"/>
          </a:xfrm>
          <a:prstGeom prst="rect">
            <a:avLst/>
          </a:prstGeom>
        </p:spPr>
      </p:pic>
      <p:pic>
        <p:nvPicPr>
          <p:cNvPr id="5" name="Рисунок 4" descr="12375609571200265874pitr_Rocket_icon.svg.med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14282" y="3357562"/>
            <a:ext cx="3338590" cy="3384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643306" y="5786454"/>
            <a:ext cx="33575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</a:rPr>
              <a:t>Ракета</a:t>
            </a:r>
            <a:endParaRPr lang="ru-RU" sz="6000" b="1" dirty="0">
              <a:solidFill>
                <a:schemeClr val="bg1"/>
              </a:solidFill>
            </a:endParaRPr>
          </a:p>
        </p:txBody>
      </p:sp>
      <p:pic>
        <p:nvPicPr>
          <p:cNvPr id="7" name="Рисунок 6" descr="бббб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85786" y="1785926"/>
            <a:ext cx="952500" cy="952500"/>
          </a:xfrm>
          <a:prstGeom prst="rect">
            <a:avLst/>
          </a:prstGeom>
        </p:spPr>
      </p:pic>
      <p:pic>
        <p:nvPicPr>
          <p:cNvPr id="8" name="Рисунок 7" descr="бббб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71802" y="142852"/>
            <a:ext cx="952500" cy="952500"/>
          </a:xfrm>
          <a:prstGeom prst="rect">
            <a:avLst/>
          </a:prstGeom>
        </p:spPr>
      </p:pic>
      <p:pic>
        <p:nvPicPr>
          <p:cNvPr id="9" name="Рисунок 8" descr="бббб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786710" y="2143116"/>
            <a:ext cx="952500" cy="952500"/>
          </a:xfrm>
          <a:prstGeom prst="rect">
            <a:avLst/>
          </a:prstGeom>
        </p:spPr>
      </p:pic>
      <p:pic>
        <p:nvPicPr>
          <p:cNvPr id="10" name="Рисунок 9" descr="бббб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572396" y="4286256"/>
            <a:ext cx="952500" cy="952500"/>
          </a:xfrm>
          <a:prstGeom prst="rect">
            <a:avLst/>
          </a:prstGeom>
        </p:spPr>
      </p:pic>
      <p:pic>
        <p:nvPicPr>
          <p:cNvPr id="11" name="Рисунок 10" descr="бббб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929322" y="142852"/>
            <a:ext cx="952500" cy="9525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6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572396" y="214290"/>
            <a:ext cx="1332000" cy="1332000"/>
          </a:xfrm>
          <a:prstGeom prst="rect">
            <a:avLst/>
          </a:prstGeom>
        </p:spPr>
      </p:pic>
      <p:pic>
        <p:nvPicPr>
          <p:cNvPr id="4" name="Рисунок 3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740000" y="5572140"/>
            <a:ext cx="1404000" cy="1404000"/>
          </a:xfrm>
          <a:prstGeom prst="rect">
            <a:avLst/>
          </a:prstGeom>
        </p:spPr>
      </p:pic>
      <p:pic>
        <p:nvPicPr>
          <p:cNvPr id="5" name="Рисунок 4" descr="12375609571200265874pitr_Rocket_icon.svg.med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14282" y="3357562"/>
            <a:ext cx="3338590" cy="3384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У ракеты есть водитель,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Невесомости любитель.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По-английски: "астронавт",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А по-русски …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8" name="Рисунок 7" descr="78625b987679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071934" y="3571876"/>
            <a:ext cx="2241000" cy="2988000"/>
          </a:xfrm>
          <a:prstGeom prst="rect">
            <a:avLst/>
          </a:prstGeom>
        </p:spPr>
      </p:pic>
      <p:sp>
        <p:nvSpPr>
          <p:cNvPr id="9" name="Полилиния 8"/>
          <p:cNvSpPr/>
          <p:nvPr/>
        </p:nvSpPr>
        <p:spPr>
          <a:xfrm>
            <a:off x="2220686" y="5412015"/>
            <a:ext cx="2423886" cy="515256"/>
          </a:xfrm>
          <a:custGeom>
            <a:avLst/>
            <a:gdLst>
              <a:gd name="connsiteX0" fmla="*/ 0 w 2423886"/>
              <a:gd name="connsiteY0" fmla="*/ 161471 h 515256"/>
              <a:gd name="connsiteX1" fmla="*/ 881743 w 2423886"/>
              <a:gd name="connsiteY1" fmla="*/ 52614 h 515256"/>
              <a:gd name="connsiteX2" fmla="*/ 1458685 w 2423886"/>
              <a:gd name="connsiteY2" fmla="*/ 477156 h 515256"/>
              <a:gd name="connsiteX3" fmla="*/ 2286000 w 2423886"/>
              <a:gd name="connsiteY3" fmla="*/ 281214 h 515256"/>
              <a:gd name="connsiteX4" fmla="*/ 2286000 w 2423886"/>
              <a:gd name="connsiteY4" fmla="*/ 292099 h 515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3886" h="515256">
                <a:moveTo>
                  <a:pt x="0" y="161471"/>
                </a:moveTo>
                <a:cubicBezTo>
                  <a:pt x="319314" y="80735"/>
                  <a:pt x="638629" y="0"/>
                  <a:pt x="881743" y="52614"/>
                </a:cubicBezTo>
                <a:cubicBezTo>
                  <a:pt x="1124857" y="105228"/>
                  <a:pt x="1224642" y="439056"/>
                  <a:pt x="1458685" y="477156"/>
                </a:cubicBezTo>
                <a:cubicBezTo>
                  <a:pt x="1692728" y="515256"/>
                  <a:pt x="2148114" y="312057"/>
                  <a:pt x="2286000" y="281214"/>
                </a:cubicBezTo>
                <a:cubicBezTo>
                  <a:pt x="2423886" y="250371"/>
                  <a:pt x="2354943" y="271235"/>
                  <a:pt x="2286000" y="292099"/>
                </a:cubicBezTo>
              </a:path>
            </a:pathLst>
          </a:cu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286116" y="0"/>
            <a:ext cx="42893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</a:rPr>
              <a:t>Космонавт</a:t>
            </a:r>
            <a:endParaRPr lang="ru-RU" sz="6000" b="1" dirty="0">
              <a:solidFill>
                <a:schemeClr val="bg1"/>
              </a:solidFill>
            </a:endParaRPr>
          </a:p>
        </p:txBody>
      </p:sp>
      <p:pic>
        <p:nvPicPr>
          <p:cNvPr id="11" name="Рисунок 10" descr="бббб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285852" y="1428736"/>
            <a:ext cx="952500" cy="952500"/>
          </a:xfrm>
          <a:prstGeom prst="rect">
            <a:avLst/>
          </a:prstGeom>
        </p:spPr>
      </p:pic>
      <p:pic>
        <p:nvPicPr>
          <p:cNvPr id="12" name="Рисунок 11" descr="бббб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00034" y="3143248"/>
            <a:ext cx="952500" cy="952500"/>
          </a:xfrm>
          <a:prstGeom prst="rect">
            <a:avLst/>
          </a:prstGeom>
        </p:spPr>
      </p:pic>
      <p:pic>
        <p:nvPicPr>
          <p:cNvPr id="13" name="Рисунок 12" descr="бббб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715272" y="1714488"/>
            <a:ext cx="952500" cy="952500"/>
          </a:xfrm>
          <a:prstGeom prst="rect">
            <a:avLst/>
          </a:prstGeom>
        </p:spPr>
      </p:pic>
      <p:pic>
        <p:nvPicPr>
          <p:cNvPr id="14" name="Рисунок 13" descr="бббб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643834" y="4143380"/>
            <a:ext cx="952500" cy="9525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375609571200265874pitr_Rocket_icon.svg.med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1380000">
            <a:off x="514802" y="1715967"/>
            <a:ext cx="4155481" cy="4212000"/>
          </a:xfrm>
          <a:prstGeom prst="rect">
            <a:avLst/>
          </a:prstGeom>
        </p:spPr>
      </p:pic>
      <p:pic>
        <p:nvPicPr>
          <p:cNvPr id="3" name="Рисунок 2" descr="26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572396" y="214290"/>
            <a:ext cx="1332000" cy="1332000"/>
          </a:xfrm>
          <a:prstGeom prst="rect">
            <a:avLst/>
          </a:prstGeom>
        </p:spPr>
      </p:pic>
      <p:pic>
        <p:nvPicPr>
          <p:cNvPr id="4" name="Рисунок 3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740000" y="5572140"/>
            <a:ext cx="1404000" cy="1404000"/>
          </a:xfrm>
          <a:prstGeom prst="rect">
            <a:avLst/>
          </a:prstGeom>
        </p:spPr>
      </p:pic>
      <p:pic>
        <p:nvPicPr>
          <p:cNvPr id="5" name="Рисунок 4" descr="78625b987679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4000496" y="2857496"/>
            <a:ext cx="576000" cy="576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Космонавт сидит в ракете,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Проклиная все на свете -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На орбите как назло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Появилось …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7" name="Рисунок 6" descr="39.gif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6143636" y="2357430"/>
            <a:ext cx="2644750" cy="2556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500430" y="5500702"/>
            <a:ext cx="213231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chemeClr val="bg1"/>
                </a:solidFill>
              </a:rPr>
              <a:t>НЛО</a:t>
            </a:r>
            <a:endParaRPr lang="ru-RU" sz="6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6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572396" y="214290"/>
            <a:ext cx="1332000" cy="1332000"/>
          </a:xfrm>
          <a:prstGeom prst="rect">
            <a:avLst/>
          </a:prstGeom>
        </p:spPr>
      </p:pic>
      <p:pic>
        <p:nvPicPr>
          <p:cNvPr id="3" name="Рисунок 2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740000" y="5572140"/>
            <a:ext cx="1404000" cy="1404000"/>
          </a:xfrm>
          <a:prstGeom prst="rect">
            <a:avLst/>
          </a:prstGeom>
        </p:spPr>
      </p:pic>
      <p:pic>
        <p:nvPicPr>
          <p:cNvPr id="4" name="Рисунок 3" descr="олдш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357422" y="500042"/>
            <a:ext cx="4681814" cy="4716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НЛО летит к соседу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Из созвездья Андромеды,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В нем от скуки волком воет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Злой зеленый …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28926" y="5500702"/>
            <a:ext cx="41434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</a:rPr>
              <a:t>Гуманоид</a:t>
            </a:r>
            <a:endParaRPr lang="ru-RU" sz="6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6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43834" y="142852"/>
            <a:ext cx="1332000" cy="1332000"/>
          </a:xfrm>
          <a:prstGeom prst="rect">
            <a:avLst/>
          </a:prstGeom>
        </p:spPr>
      </p:pic>
      <p:pic>
        <p:nvPicPr>
          <p:cNvPr id="4" name="Рисунок 3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740000" y="5572140"/>
            <a:ext cx="1404000" cy="1404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214810" y="0"/>
            <a:ext cx="49291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Гуманоид с курса сбился,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В трех планетах заблудился,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Если звездной карты нету,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Не поможет скорость…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15140" y="1285860"/>
            <a:ext cx="22145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</a:rPr>
              <a:t>света</a:t>
            </a:r>
            <a:endParaRPr lang="ru-RU" sz="5400" b="1" dirty="0">
              <a:solidFill>
                <a:schemeClr val="bg1"/>
              </a:solidFill>
            </a:endParaRPr>
          </a:p>
        </p:txBody>
      </p:sp>
      <p:pic>
        <p:nvPicPr>
          <p:cNvPr id="7" name="Рисунок 6" descr="ыва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14282" y="3571876"/>
            <a:ext cx="3649000" cy="2952000"/>
          </a:xfrm>
          <a:prstGeom prst="rect">
            <a:avLst/>
          </a:prstGeom>
        </p:spPr>
      </p:pic>
      <p:pic>
        <p:nvPicPr>
          <p:cNvPr id="8" name="Рисунок 7" descr="бббб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5720" y="2428868"/>
            <a:ext cx="952500" cy="952500"/>
          </a:xfrm>
          <a:prstGeom prst="rect">
            <a:avLst/>
          </a:prstGeom>
        </p:spPr>
      </p:pic>
      <p:pic>
        <p:nvPicPr>
          <p:cNvPr id="9" name="Рисунок 8" descr="бббб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4282" y="285728"/>
            <a:ext cx="952500" cy="952500"/>
          </a:xfrm>
          <a:prstGeom prst="rect">
            <a:avLst/>
          </a:prstGeom>
        </p:spPr>
      </p:pic>
      <p:pic>
        <p:nvPicPr>
          <p:cNvPr id="10" name="Рисунок 9" descr="бббб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858148" y="2428868"/>
            <a:ext cx="952500" cy="9525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6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43834" y="142852"/>
            <a:ext cx="1332000" cy="1332000"/>
          </a:xfrm>
          <a:prstGeom prst="rect">
            <a:avLst/>
          </a:prstGeom>
        </p:spPr>
      </p:pic>
      <p:pic>
        <p:nvPicPr>
          <p:cNvPr id="3" name="Рисунок 2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740000" y="5572140"/>
            <a:ext cx="1404000" cy="1404000"/>
          </a:xfrm>
          <a:prstGeom prst="rect">
            <a:avLst/>
          </a:prstGeom>
        </p:spPr>
      </p:pic>
      <p:pic>
        <p:nvPicPr>
          <p:cNvPr id="4" name="Рисунок 3" descr="15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28596" y="285728"/>
            <a:ext cx="1714512" cy="164306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557214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Свет быстрее всех летает,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Километры не считает.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Дарит Солнце жизнь планетам,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Нам - тепло, хвосты - …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43372" y="5929330"/>
            <a:ext cx="28526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</a:rPr>
              <a:t>кометам</a:t>
            </a:r>
            <a:endParaRPr lang="ru-RU" sz="5400" b="1" dirty="0">
              <a:solidFill>
                <a:schemeClr val="bg1"/>
              </a:solidFill>
            </a:endParaRPr>
          </a:p>
        </p:txBody>
      </p:sp>
      <p:pic>
        <p:nvPicPr>
          <p:cNvPr id="7" name="Рисунок 6" descr="бббб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928926" y="285728"/>
            <a:ext cx="952500" cy="952500"/>
          </a:xfrm>
          <a:prstGeom prst="rect">
            <a:avLst/>
          </a:prstGeom>
        </p:spPr>
      </p:pic>
      <p:pic>
        <p:nvPicPr>
          <p:cNvPr id="8" name="Рисунок 7" descr="бббб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7158" y="3500438"/>
            <a:ext cx="952500" cy="952500"/>
          </a:xfrm>
          <a:prstGeom prst="rect">
            <a:avLst/>
          </a:prstGeom>
        </p:spPr>
      </p:pic>
      <p:pic>
        <p:nvPicPr>
          <p:cNvPr id="9" name="Рисунок 8" descr="бббб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85984" y="3929066"/>
            <a:ext cx="952500" cy="952500"/>
          </a:xfrm>
          <a:prstGeom prst="rect">
            <a:avLst/>
          </a:prstGeom>
        </p:spPr>
      </p:pic>
      <p:pic>
        <p:nvPicPr>
          <p:cNvPr id="10" name="Рисунок 9" descr="бббб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572396" y="4357694"/>
            <a:ext cx="952500" cy="952500"/>
          </a:xfrm>
          <a:prstGeom prst="rect">
            <a:avLst/>
          </a:prstGeom>
        </p:spPr>
      </p:pic>
      <p:pic>
        <p:nvPicPr>
          <p:cNvPr id="11" name="Рисунок 10" descr="бббб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357686" y="4714884"/>
            <a:ext cx="952500" cy="952500"/>
          </a:xfrm>
          <a:prstGeom prst="rect">
            <a:avLst/>
          </a:prstGeom>
        </p:spPr>
      </p:pic>
      <p:pic>
        <p:nvPicPr>
          <p:cNvPr id="12" name="Рисунок 11" descr="бббб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86446" y="500042"/>
            <a:ext cx="952500" cy="9525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6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43834" y="142852"/>
            <a:ext cx="1332000" cy="1332000"/>
          </a:xfrm>
          <a:prstGeom prst="rect">
            <a:avLst/>
          </a:prstGeom>
        </p:spPr>
      </p:pic>
      <p:pic>
        <p:nvPicPr>
          <p:cNvPr id="3" name="Рисунок 2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740000" y="5572140"/>
            <a:ext cx="1404000" cy="1404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Всё комета облетела,</a:t>
            </a:r>
          </a:p>
          <a:p>
            <a:r>
              <a:rPr lang="ru-RU" b="1" dirty="0" smtClean="0">
                <a:solidFill>
                  <a:srgbClr val="FFFF00"/>
                </a:solidFill>
              </a:rPr>
              <a:t>Всё на небе осмотрела.</a:t>
            </a:r>
          </a:p>
          <a:p>
            <a:r>
              <a:rPr lang="ru-RU" b="1" dirty="0" smtClean="0">
                <a:solidFill>
                  <a:srgbClr val="FFFF00"/>
                </a:solidFill>
              </a:rPr>
              <a:t>Видит, в космосе нора -</a:t>
            </a:r>
          </a:p>
          <a:p>
            <a:r>
              <a:rPr lang="ru-RU" b="1" dirty="0" smtClean="0">
                <a:solidFill>
                  <a:srgbClr val="FFFF00"/>
                </a:solidFill>
              </a:rPr>
              <a:t>Это черная …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43306" y="142852"/>
            <a:ext cx="232146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Дыра</a:t>
            </a:r>
            <a:endParaRPr lang="ru-RU" sz="6600" b="1" dirty="0">
              <a:solidFill>
                <a:srgbClr val="FF0000"/>
              </a:solidFill>
            </a:endParaRPr>
          </a:p>
        </p:txBody>
      </p:sp>
      <p:pic>
        <p:nvPicPr>
          <p:cNvPr id="6" name="Рисунок 5" descr="бббб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5786" y="1785926"/>
            <a:ext cx="952500" cy="952500"/>
          </a:xfrm>
          <a:prstGeom prst="rect">
            <a:avLst/>
          </a:prstGeom>
        </p:spPr>
      </p:pic>
      <p:pic>
        <p:nvPicPr>
          <p:cNvPr id="7" name="Рисунок 6" descr="бббб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42976" y="4357694"/>
            <a:ext cx="952500" cy="952500"/>
          </a:xfrm>
          <a:prstGeom prst="rect">
            <a:avLst/>
          </a:prstGeom>
        </p:spPr>
      </p:pic>
      <p:pic>
        <p:nvPicPr>
          <p:cNvPr id="8" name="Рисунок 7" descr="бббб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358082" y="3857628"/>
            <a:ext cx="952500" cy="952500"/>
          </a:xfrm>
          <a:prstGeom prst="rect">
            <a:avLst/>
          </a:prstGeom>
        </p:spPr>
      </p:pic>
      <p:pic>
        <p:nvPicPr>
          <p:cNvPr id="9" name="Рисунок 8" descr="бббб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00826" y="1357298"/>
            <a:ext cx="952500" cy="952500"/>
          </a:xfrm>
          <a:prstGeom prst="rect">
            <a:avLst/>
          </a:prstGeom>
        </p:spPr>
      </p:pic>
      <p:pic>
        <p:nvPicPr>
          <p:cNvPr id="10" name="Рисунок 9" descr="4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929058" y="3000372"/>
            <a:ext cx="1262064" cy="809625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6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43834" y="142852"/>
            <a:ext cx="1332000" cy="1332000"/>
          </a:xfrm>
          <a:prstGeom prst="rect">
            <a:avLst/>
          </a:prstGeom>
        </p:spPr>
      </p:pic>
      <p:pic>
        <p:nvPicPr>
          <p:cNvPr id="3" name="Рисунок 2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740000" y="5572140"/>
            <a:ext cx="1404000" cy="1404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В черных дырах темнота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Чем-то черным занята.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Там окончил свой полет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Межпланетный …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" name="Рисунок 4" descr="5fe855c72aaf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500166" y="785794"/>
            <a:ext cx="5728207" cy="4680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00100" y="5500702"/>
            <a:ext cx="355738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</a:rPr>
              <a:t>Звездолёт</a:t>
            </a:r>
            <a:endParaRPr lang="ru-RU" sz="6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fe855c72aaf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71472" y="1285860"/>
            <a:ext cx="4670695" cy="3816000"/>
          </a:xfrm>
          <a:prstGeom prst="rect">
            <a:avLst/>
          </a:prstGeom>
        </p:spPr>
      </p:pic>
      <p:pic>
        <p:nvPicPr>
          <p:cNvPr id="3" name="Рисунок 2" descr="26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643834" y="142852"/>
            <a:ext cx="1332000" cy="1332000"/>
          </a:xfrm>
          <a:prstGeom prst="rect">
            <a:avLst/>
          </a:prstGeom>
        </p:spPr>
      </p:pic>
      <p:pic>
        <p:nvPicPr>
          <p:cNvPr id="4" name="Рисунок 3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740000" y="5572140"/>
            <a:ext cx="1404000" cy="1404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Звездолет - стальная птица,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Он быстрее света мчится.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Познает на практике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Звездные …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57356" y="5500702"/>
            <a:ext cx="39677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</a:rPr>
              <a:t>Галактики</a:t>
            </a:r>
            <a:endParaRPr lang="ru-RU" sz="6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 0.04667  0.028 0.08267  0.062 0.08267  C 0.097 0.08267  0.125 0.04667  0.125 0  C 0.125 -0.04667  0.153 -0.08267  0.188 -0.08267  C 0.222 -0.08267  0.25 -0.04667  0.25 0  E" pathEditMode="relative" ptsTypes="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А галактики летят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В рассыпную как хотят.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Очень здоровенная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Эта вся …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3" name="Рисунок 2" descr="26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43834" y="142852"/>
            <a:ext cx="1332000" cy="1332000"/>
          </a:xfrm>
          <a:prstGeom prst="rect">
            <a:avLst/>
          </a:prstGeom>
        </p:spPr>
      </p:pic>
      <p:pic>
        <p:nvPicPr>
          <p:cNvPr id="4" name="Рисунок 3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740000" y="5572140"/>
            <a:ext cx="1404000" cy="1404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57422" y="5357826"/>
            <a:ext cx="38520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</a:rPr>
              <a:t>Вселенная</a:t>
            </a:r>
            <a:endParaRPr lang="ru-RU" sz="6000" b="1" dirty="0">
              <a:solidFill>
                <a:schemeClr val="bg1"/>
              </a:solidFill>
            </a:endParaRPr>
          </a:p>
        </p:txBody>
      </p:sp>
      <p:pic>
        <p:nvPicPr>
          <p:cNvPr id="6" name="Рисунок 5" descr="бббб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14678" y="214290"/>
            <a:ext cx="952500" cy="952500"/>
          </a:xfrm>
          <a:prstGeom prst="rect">
            <a:avLst/>
          </a:prstGeom>
        </p:spPr>
      </p:pic>
      <p:pic>
        <p:nvPicPr>
          <p:cNvPr id="7" name="Рисунок 6" descr="бббб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28860" y="4572008"/>
            <a:ext cx="952500" cy="952500"/>
          </a:xfrm>
          <a:prstGeom prst="rect">
            <a:avLst/>
          </a:prstGeom>
        </p:spPr>
      </p:pic>
      <p:pic>
        <p:nvPicPr>
          <p:cNvPr id="8" name="Рисунок 7" descr="бббб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72264" y="4357694"/>
            <a:ext cx="952500" cy="952500"/>
          </a:xfrm>
          <a:prstGeom prst="rect">
            <a:avLst/>
          </a:prstGeom>
        </p:spPr>
      </p:pic>
      <p:pic>
        <p:nvPicPr>
          <p:cNvPr id="9" name="Рисунок 8" descr="бббб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86446" y="0"/>
            <a:ext cx="952500" cy="952500"/>
          </a:xfrm>
          <a:prstGeom prst="rect">
            <a:avLst/>
          </a:prstGeom>
        </p:spPr>
      </p:pic>
      <p:pic>
        <p:nvPicPr>
          <p:cNvPr id="10" name="Рисунок 9" descr="тттт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15008" y="3286124"/>
            <a:ext cx="3168000" cy="1584000"/>
          </a:xfrm>
          <a:prstGeom prst="rect">
            <a:avLst/>
          </a:prstGeom>
        </p:spPr>
      </p:pic>
      <p:pic>
        <p:nvPicPr>
          <p:cNvPr id="11" name="Рисунок 10" descr="тттт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14678" y="-214338"/>
            <a:ext cx="3168000" cy="15840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>
            <a:spLocks noChangeAspect="1"/>
          </p:cNvSpPr>
          <p:nvPr/>
        </p:nvSpPr>
        <p:spPr>
          <a:xfrm>
            <a:off x="5715008" y="0"/>
            <a:ext cx="3240000" cy="3240000"/>
          </a:xfrm>
          <a:prstGeom prst="ellipse">
            <a:avLst/>
          </a:prstGeom>
          <a:blipFill>
            <a:blip r:embed="rId3" cstate="email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ен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643702" y="928670"/>
            <a:ext cx="1404000" cy="1404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214942" y="6000768"/>
            <a:ext cx="3929058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Снег январский на дороге,</a:t>
            </a:r>
          </a:p>
          <a:p>
            <a:r>
              <a:rPr lang="ru-RU" sz="2400" b="1" dirty="0">
                <a:solidFill>
                  <a:srgbClr val="C00000"/>
                </a:solidFill>
              </a:rPr>
              <a:t>Солнце светит в </a:t>
            </a:r>
            <a:r>
              <a:rPr lang="ru-RU" sz="2400" b="1" dirty="0" smtClean="0">
                <a:solidFill>
                  <a:srgbClr val="C00000"/>
                </a:solidFill>
              </a:rPr>
              <a:t>…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шшшш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0" y="0"/>
            <a:ext cx="1785918" cy="2124000"/>
          </a:xfrm>
          <a:prstGeom prst="rect">
            <a:avLst/>
          </a:prstGeom>
        </p:spPr>
      </p:pic>
      <p:pic>
        <p:nvPicPr>
          <p:cNvPr id="7" name="Рисунок 6" descr="b401060cecc9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5857884" y="0"/>
            <a:ext cx="2876026" cy="3096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786446" y="3286124"/>
            <a:ext cx="3071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       </a:t>
            </a:r>
            <a:r>
              <a:rPr lang="ru-RU" sz="4000" b="1" dirty="0" smtClean="0">
                <a:solidFill>
                  <a:srgbClr val="7030A0"/>
                </a:solidFill>
              </a:rPr>
              <a:t>Козерог</a:t>
            </a:r>
            <a:endParaRPr lang="ru-RU" sz="4000" b="1" dirty="0">
              <a:solidFill>
                <a:srgbClr val="7030A0"/>
              </a:solidFill>
            </a:endParaRPr>
          </a:p>
        </p:txBody>
      </p:sp>
      <p:pic>
        <p:nvPicPr>
          <p:cNvPr id="9" name="Рисунок 8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14282" y="5454000"/>
            <a:ext cx="1404000" cy="14040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0"/>
            <a:ext cx="65722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Молодцы!!!</a:t>
            </a:r>
            <a:endParaRPr lang="ru-RU" sz="66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500174"/>
            <a:ext cx="52405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u="sng" dirty="0" smtClean="0">
                <a:solidFill>
                  <a:schemeClr val="bg1"/>
                </a:solidFill>
              </a:rPr>
              <a:t>Авторы загадок: </a:t>
            </a:r>
            <a:r>
              <a:rPr lang="ru-RU" sz="3200" b="1" dirty="0" smtClean="0">
                <a:solidFill>
                  <a:srgbClr val="FFFF00"/>
                </a:solidFill>
              </a:rPr>
              <a:t>П.Новак,</a:t>
            </a:r>
          </a:p>
          <a:p>
            <a:r>
              <a:rPr lang="ru-RU" sz="3200" b="1" dirty="0" smtClean="0">
                <a:solidFill>
                  <a:srgbClr val="FFFF00"/>
                </a:solidFill>
              </a:rPr>
              <a:t> О.Емельянова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44" y="4714884"/>
            <a:ext cx="7858180" cy="830997"/>
          </a:xfrm>
          <a:prstGeom prst="rect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Презентацию составила Щедрова Е.В., воспитатель 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МДОУ «Детский сад №16 «Росинка» г.Северодвинска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71736" y="5929330"/>
            <a:ext cx="37825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Для сайта – </a:t>
            </a:r>
            <a:r>
              <a:rPr lang="en-US" sz="2800" b="1" dirty="0" smtClean="0">
                <a:solidFill>
                  <a:schemeClr val="bg1"/>
                </a:solidFill>
              </a:rPr>
              <a:t>viki.rdf.ru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6" name="Рисунок 5" descr="2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8662" y="2714620"/>
            <a:ext cx="866775" cy="1228725"/>
          </a:xfrm>
          <a:prstGeom prst="rect">
            <a:avLst/>
          </a:prstGeom>
        </p:spPr>
      </p:pic>
      <p:pic>
        <p:nvPicPr>
          <p:cNvPr id="7" name="Рисунок 6" descr="37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86050" y="2428868"/>
            <a:ext cx="1620000" cy="1944000"/>
          </a:xfrm>
          <a:prstGeom prst="rect">
            <a:avLst/>
          </a:prstGeom>
        </p:spPr>
      </p:pic>
    </p:spTree>
  </p:cSld>
  <p:clrMapOvr>
    <a:masterClrMapping/>
  </p:clrMapOvr>
  <p:transition advTm="400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шшшш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0"/>
            <a:ext cx="1785918" cy="2124000"/>
          </a:xfrm>
          <a:prstGeom prst="rect">
            <a:avLst/>
          </a:prstGeom>
        </p:spPr>
      </p:pic>
      <p:sp>
        <p:nvSpPr>
          <p:cNvPr id="3" name="Овал 2"/>
          <p:cNvSpPr>
            <a:spLocks noChangeAspect="1"/>
          </p:cNvSpPr>
          <p:nvPr/>
        </p:nvSpPr>
        <p:spPr>
          <a:xfrm>
            <a:off x="5715008" y="0"/>
            <a:ext cx="3240000" cy="3240000"/>
          </a:xfrm>
          <a:prstGeom prst="ellipse">
            <a:avLst/>
          </a:prstGeom>
          <a:blipFill>
            <a:blip r:embed="rId5" cstate="email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7740000" y="5572140"/>
            <a:ext cx="1404000" cy="1404000"/>
          </a:xfrm>
          <a:prstGeom prst="rect">
            <a:avLst/>
          </a:prstGeom>
        </p:spPr>
      </p:pic>
      <p:pic>
        <p:nvPicPr>
          <p:cNvPr id="5" name="Рисунок 4" descr="ен.gif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6643702" y="928670"/>
            <a:ext cx="1404000" cy="1404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6000768"/>
            <a:ext cx="4071934" cy="89255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В </a:t>
            </a:r>
            <a:r>
              <a:rPr lang="ru-RU" sz="2400" b="1" dirty="0">
                <a:solidFill>
                  <a:srgbClr val="C00000"/>
                </a:solidFill>
              </a:rPr>
              <a:t>феврале</a:t>
            </a: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400" b="1" dirty="0">
                <a:solidFill>
                  <a:srgbClr val="C00000"/>
                </a:solidFill>
              </a:rPr>
              <a:t>день подлиннее,</a:t>
            </a:r>
          </a:p>
          <a:p>
            <a:r>
              <a:rPr lang="ru-RU" sz="2400" b="1" dirty="0">
                <a:solidFill>
                  <a:srgbClr val="C00000"/>
                </a:solidFill>
              </a:rPr>
              <a:t>Солнце светит в ... </a:t>
            </a:r>
          </a:p>
        </p:txBody>
      </p:sp>
      <p:pic>
        <p:nvPicPr>
          <p:cNvPr id="7" name="Рисунок 6" descr="b401060cecc9.png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>
          <a:xfrm>
            <a:off x="6072198" y="0"/>
            <a:ext cx="2640671" cy="3060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215074" y="3214686"/>
            <a:ext cx="22860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Водолей</a:t>
            </a:r>
            <a:endParaRPr lang="ru-RU" sz="4000" b="1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>
            <a:spLocks noChangeAspect="1"/>
          </p:cNvSpPr>
          <p:nvPr/>
        </p:nvSpPr>
        <p:spPr>
          <a:xfrm>
            <a:off x="5715008" y="0"/>
            <a:ext cx="3240000" cy="3240000"/>
          </a:xfrm>
          <a:prstGeom prst="ellipse">
            <a:avLst/>
          </a:prstGeom>
          <a:blipFill>
            <a:blip r:embed="rId3" cstate="email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 descr="шшшш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0"/>
            <a:ext cx="1785918" cy="2124000"/>
          </a:xfrm>
          <a:prstGeom prst="rect">
            <a:avLst/>
          </a:prstGeom>
        </p:spPr>
      </p:pic>
      <p:pic>
        <p:nvPicPr>
          <p:cNvPr id="4" name="Рисунок 3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740000" y="5572140"/>
            <a:ext cx="1404000" cy="1404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6000768"/>
            <a:ext cx="4357686" cy="83099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В марте много снежных глыб,</a:t>
            </a:r>
          </a:p>
          <a:p>
            <a:r>
              <a:rPr lang="ru-RU" sz="2400" b="1" dirty="0">
                <a:solidFill>
                  <a:srgbClr val="C00000"/>
                </a:solidFill>
              </a:rPr>
              <a:t>Солнце где-то среди ... </a:t>
            </a:r>
          </a:p>
        </p:txBody>
      </p:sp>
      <p:pic>
        <p:nvPicPr>
          <p:cNvPr id="6" name="Рисунок 5" descr="ен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500826" y="857232"/>
            <a:ext cx="1656000" cy="1656000"/>
          </a:xfrm>
          <a:prstGeom prst="rect">
            <a:avLst/>
          </a:prstGeom>
        </p:spPr>
      </p:pic>
      <p:pic>
        <p:nvPicPr>
          <p:cNvPr id="8" name="Рисунок 7" descr="b401060cecc9.pn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6072198" y="-500090"/>
            <a:ext cx="2448044" cy="3744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715140" y="3286124"/>
            <a:ext cx="18573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Рыба</a:t>
            </a:r>
            <a:endParaRPr lang="ru-RU" sz="4000" b="1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>
            <a:spLocks noChangeAspect="1"/>
          </p:cNvSpPr>
          <p:nvPr/>
        </p:nvSpPr>
        <p:spPr>
          <a:xfrm>
            <a:off x="5715008" y="0"/>
            <a:ext cx="3240000" cy="3240000"/>
          </a:xfrm>
          <a:prstGeom prst="ellipse">
            <a:avLst/>
          </a:prstGeom>
          <a:blipFill>
            <a:blip r:embed="rId3" cstate="email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 descr="шшшш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0"/>
            <a:ext cx="1785918" cy="2124000"/>
          </a:xfrm>
          <a:prstGeom prst="rect">
            <a:avLst/>
          </a:prstGeom>
        </p:spPr>
      </p:pic>
      <p:pic>
        <p:nvPicPr>
          <p:cNvPr id="4" name="Рисунок 3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740000" y="5572140"/>
            <a:ext cx="1404000" cy="1404000"/>
          </a:xfrm>
          <a:prstGeom prst="rect">
            <a:avLst/>
          </a:prstGeom>
        </p:spPr>
      </p:pic>
      <p:pic>
        <p:nvPicPr>
          <p:cNvPr id="5" name="Рисунок 4" descr="ен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429388" y="785794"/>
            <a:ext cx="1656000" cy="1656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6000768"/>
            <a:ext cx="3714744" cy="83099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А в апреле из ... </a:t>
            </a:r>
          </a:p>
          <a:p>
            <a:r>
              <a:rPr lang="ru-RU" sz="2400" b="1" dirty="0">
                <a:solidFill>
                  <a:srgbClr val="C00000"/>
                </a:solidFill>
              </a:rPr>
              <a:t>Солнце греет уж сполна.</a:t>
            </a:r>
          </a:p>
        </p:txBody>
      </p:sp>
      <p:pic>
        <p:nvPicPr>
          <p:cNvPr id="7" name="Рисунок 6" descr="b401060cecc9.pn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5929322" y="-500090"/>
            <a:ext cx="2961680" cy="3564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43702" y="3286124"/>
            <a:ext cx="2000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Овен</a:t>
            </a:r>
            <a:endParaRPr lang="ru-RU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>
            <a:spLocks noChangeAspect="1"/>
          </p:cNvSpPr>
          <p:nvPr/>
        </p:nvSpPr>
        <p:spPr>
          <a:xfrm>
            <a:off x="5715008" y="0"/>
            <a:ext cx="3240000" cy="3240000"/>
          </a:xfrm>
          <a:prstGeom prst="ellipse">
            <a:avLst/>
          </a:prstGeom>
          <a:blipFill>
            <a:blip r:embed="rId3" cstate="email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 descr="шшшш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0"/>
            <a:ext cx="1785918" cy="2124000"/>
          </a:xfrm>
          <a:prstGeom prst="rect">
            <a:avLst/>
          </a:prstGeom>
        </p:spPr>
      </p:pic>
      <p:pic>
        <p:nvPicPr>
          <p:cNvPr id="4" name="Рисунок 3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740000" y="5572140"/>
            <a:ext cx="1404000" cy="1404000"/>
          </a:xfrm>
          <a:prstGeom prst="rect">
            <a:avLst/>
          </a:prstGeom>
        </p:spPr>
      </p:pic>
      <p:pic>
        <p:nvPicPr>
          <p:cNvPr id="5" name="Рисунок 4" descr="ен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429388" y="785794"/>
            <a:ext cx="1656000" cy="1656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6000768"/>
            <a:ext cx="3500430" cy="83099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В мае солнышко в ... 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r>
              <a:rPr lang="ru-RU" sz="2400" b="1" dirty="0">
                <a:solidFill>
                  <a:srgbClr val="C00000"/>
                </a:solidFill>
              </a:rPr>
              <a:t>-</a:t>
            </a:r>
          </a:p>
          <a:p>
            <a:r>
              <a:rPr lang="ru-RU" sz="2400" b="1" dirty="0">
                <a:solidFill>
                  <a:srgbClr val="C00000"/>
                </a:solidFill>
              </a:rPr>
              <a:t>Жди веснушки на лице.</a:t>
            </a:r>
          </a:p>
        </p:txBody>
      </p:sp>
      <p:pic>
        <p:nvPicPr>
          <p:cNvPr id="7" name="Рисунок 6" descr="b401060cecc9.pn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6143636" y="214290"/>
            <a:ext cx="2875490" cy="3204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500826" y="3214686"/>
            <a:ext cx="17859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FF00"/>
                </a:solidFill>
              </a:rPr>
              <a:t>Телец</a:t>
            </a:r>
            <a:endParaRPr lang="ru-RU" sz="4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>
            <a:spLocks noChangeAspect="1"/>
          </p:cNvSpPr>
          <p:nvPr/>
        </p:nvSpPr>
        <p:spPr>
          <a:xfrm>
            <a:off x="5715008" y="0"/>
            <a:ext cx="3240000" cy="3240000"/>
          </a:xfrm>
          <a:prstGeom prst="ellipse">
            <a:avLst/>
          </a:prstGeom>
          <a:blipFill>
            <a:blip r:embed="rId3" cstate="email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 descr="шшшш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0"/>
            <a:ext cx="1785918" cy="2124000"/>
          </a:xfrm>
          <a:prstGeom prst="rect">
            <a:avLst/>
          </a:prstGeom>
        </p:spPr>
      </p:pic>
      <p:pic>
        <p:nvPicPr>
          <p:cNvPr id="4" name="Рисунок 3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740000" y="5572140"/>
            <a:ext cx="1404000" cy="1404000"/>
          </a:xfrm>
          <a:prstGeom prst="rect">
            <a:avLst/>
          </a:prstGeom>
        </p:spPr>
      </p:pic>
      <p:pic>
        <p:nvPicPr>
          <p:cNvPr id="5" name="Рисунок 4" descr="ен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500826" y="785794"/>
            <a:ext cx="1656000" cy="1656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6000768"/>
            <a:ext cx="3929058" cy="83099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В июне Солнце в ... 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Фанту дети пьют в кустах.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86512" y="3286124"/>
            <a:ext cx="25263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</a:rPr>
              <a:t>Близнецы</a:t>
            </a:r>
            <a:endParaRPr lang="ru-RU" sz="4000" b="1" dirty="0">
              <a:solidFill>
                <a:srgbClr val="7030A0"/>
              </a:solidFill>
            </a:endParaRPr>
          </a:p>
        </p:txBody>
      </p:sp>
      <p:pic>
        <p:nvPicPr>
          <p:cNvPr id="8" name="Рисунок 7" descr="b401060cecc9.pn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5786446" y="285728"/>
            <a:ext cx="3119988" cy="25200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>
            <a:spLocks noChangeAspect="1"/>
          </p:cNvSpPr>
          <p:nvPr/>
        </p:nvSpPr>
        <p:spPr>
          <a:xfrm>
            <a:off x="5715008" y="0"/>
            <a:ext cx="3240000" cy="3240000"/>
          </a:xfrm>
          <a:prstGeom prst="ellipse">
            <a:avLst/>
          </a:prstGeom>
          <a:blipFill>
            <a:blip r:embed="rId3" cstate="email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 descr="шшшш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0"/>
            <a:ext cx="1785918" cy="2124000"/>
          </a:xfrm>
          <a:prstGeom prst="rect">
            <a:avLst/>
          </a:prstGeom>
        </p:spPr>
      </p:pic>
      <p:pic>
        <p:nvPicPr>
          <p:cNvPr id="4" name="Рисунок 3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740000" y="5572140"/>
            <a:ext cx="1404000" cy="1404000"/>
          </a:xfrm>
          <a:prstGeom prst="rect">
            <a:avLst/>
          </a:prstGeom>
        </p:spPr>
      </p:pic>
      <p:pic>
        <p:nvPicPr>
          <p:cNvPr id="5" name="Рисунок 4" descr="ен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500826" y="785794"/>
            <a:ext cx="1656000" cy="1656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6000768"/>
            <a:ext cx="4143372" cy="83099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В июле солнце катит к ... 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Меломан - на грядку к маку.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43702" y="3286124"/>
            <a:ext cx="15001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</a:rPr>
              <a:t>Рак</a:t>
            </a:r>
            <a:endParaRPr lang="ru-RU" sz="4800" b="1" dirty="0">
              <a:solidFill>
                <a:schemeClr val="bg1"/>
              </a:solidFill>
            </a:endParaRPr>
          </a:p>
        </p:txBody>
      </p:sp>
      <p:pic>
        <p:nvPicPr>
          <p:cNvPr id="8" name="Рисунок 7" descr="b401060cecc9.pn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5857884" y="142852"/>
            <a:ext cx="3010609" cy="29520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</TotalTime>
  <Words>395</Words>
  <Application>Microsoft Office PowerPoint</Application>
  <PresentationFormat>Экран (4:3)</PresentationFormat>
  <Paragraphs>112</Paragraphs>
  <Slides>30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Company>HomeLab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39</cp:revision>
  <dcterms:created xsi:type="dcterms:W3CDTF">2010-04-03T11:06:41Z</dcterms:created>
  <dcterms:modified xsi:type="dcterms:W3CDTF">2010-07-13T12:45:01Z</dcterms:modified>
</cp:coreProperties>
</file>